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78" r:id="rId1"/>
  </p:sldMasterIdLst>
  <p:sldIdLst>
    <p:sldId id="256" r:id="rId2"/>
    <p:sldId id="286" r:id="rId3"/>
    <p:sldId id="276" r:id="rId4"/>
    <p:sldId id="288" r:id="rId5"/>
    <p:sldId id="287" r:id="rId6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771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20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311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99CB88-5E1A-4FAC-892A-60949ACB1F6F}" type="datetimeFigureOut">
              <a:rPr lang="en-US" smtClean="0"/>
              <a:pPr/>
              <a:t>7/2/2018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MIPT DIRAC Computing</a:t>
            </a:r>
            <a:r>
              <a:rPr lang="en-US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System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200" b="0" strike="noStrike" spc="-1" dirty="0" err="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Pavelkin</a:t>
            </a:r>
            <a:r>
              <a:rPr lang="en-US" sz="3200" b="0" strike="noStrike" spc="-1" dirty="0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Ivan</a:t>
            </a:r>
          </a:p>
          <a:p>
            <a:pPr algn="ctr">
              <a:lnSpc>
                <a:spcPct val="100000"/>
              </a:lnSpc>
            </a:pPr>
            <a:r>
              <a:rPr lang="en-US" sz="3200" spc="-1" dirty="0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MIPT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en-US" sz="3200" b="0" strike="noStrike" spc="-1" dirty="0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2018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>
            <a:noAutofit/>
          </a:bodyPr>
          <a:lstStyle/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r>
              <a:rPr lang="en-US" sz="4000" dirty="0" smtClean="0"/>
              <a:t>GRID @ MIPT</a:t>
            </a:r>
          </a:p>
          <a:p>
            <a:r>
              <a:rPr lang="en-US" sz="4000" dirty="0" smtClean="0"/>
              <a:t>• CPU: 532 core</a:t>
            </a:r>
          </a:p>
          <a:p>
            <a:r>
              <a:rPr lang="en-US" sz="4000" dirty="0" smtClean="0"/>
              <a:t>– 18 nodes x 2 x 6 cores = 216 cores</a:t>
            </a:r>
          </a:p>
          <a:p>
            <a:r>
              <a:rPr lang="en-US" sz="4000" dirty="0" smtClean="0"/>
              <a:t>– 20 nodes x 2 x 8 cores = 320 cores</a:t>
            </a:r>
          </a:p>
          <a:p>
            <a:r>
              <a:rPr lang="en-US" sz="4000" dirty="0" smtClean="0"/>
              <a:t>• Storage: 1 PB raw</a:t>
            </a:r>
          </a:p>
          <a:p>
            <a:r>
              <a:rPr lang="en-US" sz="4000" dirty="0" smtClean="0"/>
              <a:t>• Network: 10 </a:t>
            </a:r>
            <a:r>
              <a:rPr lang="en-US" sz="4000" smtClean="0"/>
              <a:t>Gb</a:t>
            </a:r>
            <a:endParaRPr lang="en-US" sz="4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Work\new\tm\tm\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0279" y="1807234"/>
            <a:ext cx="2501660" cy="1876245"/>
          </a:xfrm>
          <a:prstGeom prst="rect">
            <a:avLst/>
          </a:prstGeom>
          <a:noFill/>
        </p:spPr>
      </p:pic>
      <p:pic>
        <p:nvPicPr>
          <p:cNvPr id="1028" name="Picture 4" descr="D:\Work\new\tm\tm\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1721" y="1764101"/>
            <a:ext cx="2544793" cy="1908595"/>
          </a:xfrm>
          <a:prstGeom prst="rect">
            <a:avLst/>
          </a:prstGeom>
          <a:noFill/>
        </p:spPr>
      </p:pic>
      <p:pic>
        <p:nvPicPr>
          <p:cNvPr id="1029" name="Picture 5" descr="D:\Work\new\tm\tm\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1403" y="1833113"/>
            <a:ext cx="2622430" cy="1966823"/>
          </a:xfrm>
          <a:prstGeom prst="rect">
            <a:avLst/>
          </a:prstGeom>
          <a:noFill/>
        </p:spPr>
      </p:pic>
      <p:pic>
        <p:nvPicPr>
          <p:cNvPr id="1030" name="Picture 6" descr="D:\Work\new\tm\tm\0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7531" y="3877574"/>
            <a:ext cx="2518913" cy="1889185"/>
          </a:xfrm>
          <a:prstGeom prst="rect">
            <a:avLst/>
          </a:prstGeom>
          <a:noFill/>
        </p:spPr>
      </p:pic>
      <p:pic>
        <p:nvPicPr>
          <p:cNvPr id="1031" name="Picture 7" descr="D:\Work\new\tm\tm\0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74853" y="3843067"/>
            <a:ext cx="2536167" cy="1902125"/>
          </a:xfrm>
          <a:prstGeom prst="rect">
            <a:avLst/>
          </a:prstGeom>
          <a:noFill/>
        </p:spPr>
      </p:pic>
      <p:pic>
        <p:nvPicPr>
          <p:cNvPr id="1032" name="Picture 8" descr="D:\Work\new\tm\tm\0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60545" y="3851696"/>
            <a:ext cx="2524662" cy="18934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650395" y="2113473"/>
          <a:ext cx="8062284" cy="3334554"/>
        </p:xfrm>
        <a:graphic>
          <a:graphicData uri="http://schemas.openxmlformats.org/presentationml/2006/ole">
            <p:oleObj spid="_x0000_s2051" name="Диаграмма" r:id="rId3" imgW="6210265" imgH="2568144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Work\new\tm\tm\5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619" y="797944"/>
            <a:ext cx="3545457" cy="2659093"/>
          </a:xfrm>
          <a:prstGeom prst="rect">
            <a:avLst/>
          </a:prstGeom>
          <a:noFill/>
        </p:spPr>
      </p:pic>
      <p:pic>
        <p:nvPicPr>
          <p:cNvPr id="3075" name="Picture 3" descr="D:\Work\new\tm\tm\5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861" y="3480759"/>
            <a:ext cx="3657599" cy="2743199"/>
          </a:xfrm>
          <a:prstGeom prst="rect">
            <a:avLst/>
          </a:prstGeom>
          <a:noFill/>
        </p:spPr>
      </p:pic>
      <p:pic>
        <p:nvPicPr>
          <p:cNvPr id="3076" name="Picture 4" descr="D:\Work\new\tm\tm\5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3374" y="772064"/>
            <a:ext cx="3766868" cy="2825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3777</TotalTime>
  <Words>50</Words>
  <Application>Microsoft Office PowerPoint</Application>
  <PresentationFormat>Экран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Поток</vt:lpstr>
      <vt:lpstr>Диаграмма</vt:lpstr>
      <vt:lpstr>Слайд 1</vt:lpstr>
      <vt:lpstr>Слайд 2</vt:lpstr>
      <vt:lpstr>Слайд 3</vt:lpstr>
      <vt:lpstr>Слайд 4</vt:lpstr>
      <vt:lpstr>Слайд 5</vt:lpstr>
    </vt:vector>
  </TitlesOfParts>
  <Company>ОАО "УралФД"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4-c continuum production</dc:title>
  <dc:creator>Pavelkin</dc:creator>
  <cp:lastModifiedBy>Madao</cp:lastModifiedBy>
  <cp:revision>233</cp:revision>
  <dcterms:created xsi:type="dcterms:W3CDTF">2010-10-31T19:26:16Z</dcterms:created>
  <dcterms:modified xsi:type="dcterms:W3CDTF">2018-07-02T08:06:16Z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ОАО "УралФД"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14</vt:i4>
  </property>
</Properties>
</file>