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21"/>
  </p:notesMasterIdLst>
  <p:sldIdLst>
    <p:sldId id="256" r:id="rId2"/>
    <p:sldId id="258" r:id="rId3"/>
    <p:sldId id="259" r:id="rId4"/>
    <p:sldId id="262" r:id="rId5"/>
    <p:sldId id="263" r:id="rId6"/>
    <p:sldId id="257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60" r:id="rId18"/>
    <p:sldId id="274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F08A8EE-DBD5-46AC-9E89-3E59595E7C51}">
          <p14:sldIdLst>
            <p14:sldId id="256"/>
          </p14:sldIdLst>
        </p14:section>
        <p14:section name="Сборка" id="{4644346C-41E2-4787-980A-611802ED87E6}">
          <p14:sldIdLst>
            <p14:sldId id="258"/>
            <p14:sldId id="259"/>
            <p14:sldId id="262"/>
            <p14:sldId id="263"/>
          </p14:sldIdLst>
        </p14:section>
        <p14:section name="Системы сборки" id="{C35C8FA6-73E8-45B2-88EE-67333A142281}">
          <p14:sldIdLst>
            <p14:sldId id="257"/>
            <p14:sldId id="261"/>
            <p14:sldId id="264"/>
            <p14:sldId id="265"/>
            <p14:sldId id="266"/>
            <p14:sldId id="267"/>
            <p14:sldId id="268"/>
            <p14:sldId id="269"/>
            <p14:sldId id="270"/>
            <p14:sldId id="272"/>
            <p14:sldId id="273"/>
          </p14:sldIdLst>
        </p14:section>
        <p14:section name="Непрерывная итеграция" id="{A3A68708-35B4-48A5-BACF-0A49F9F58F5C}">
          <p14:sldIdLst>
            <p14:sldId id="260"/>
            <p14:sldId id="274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986F2D-F467-461A-B527-B8A9F478D648}" v="5250" dt="2018-07-15T11:58:39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er Nozik" userId="188c02ae713a829a" providerId="LiveId" clId="{1F986F2D-F467-461A-B527-B8A9F478D648}"/>
    <pc:docChg chg="undo custSel mod addSld modSld sldOrd">
      <pc:chgData name="Alexander Nozik" userId="188c02ae713a829a" providerId="LiveId" clId="{1F986F2D-F467-461A-B527-B8A9F478D648}" dt="2018-07-15T11:58:39.030" v="5242" actId="20577"/>
      <pc:docMkLst>
        <pc:docMk/>
      </pc:docMkLst>
      <pc:sldChg chg="addSp modSp mod setBg">
        <pc:chgData name="Alexander Nozik" userId="188c02ae713a829a" providerId="LiveId" clId="{1F986F2D-F467-461A-B527-B8A9F478D648}" dt="2018-07-15T06:21:29.335" v="12" actId="26606"/>
        <pc:sldMkLst>
          <pc:docMk/>
          <pc:sldMk cId="2968495590" sldId="256"/>
        </pc:sldMkLst>
        <pc:spChg chg="mo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2" creationId="{EA8010AA-EF45-4433-BE44-C575E759D48F}"/>
          </ac:spMkLst>
        </pc:spChg>
        <pc:spChg chg="mo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3" creationId="{F50110EC-20E8-40B3-9BA8-8E964CAAC4A4}"/>
          </ac:spMkLst>
        </pc:spChg>
        <pc:spChg chg="mo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4" creationId="{B488EBE1-3BC6-4537-85E1-77B0BBA96D5F}"/>
          </ac:spMkLst>
        </pc:spChg>
        <pc:spChg chg="ad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9" creationId="{559AE206-7EBA-4D33-8BC9-9D8158553F0E}"/>
          </ac:spMkLst>
        </pc:spChg>
        <pc:spChg chg="ad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11" creationId="{6437D937-A7F1-4011-92B4-328E5BE1B166}"/>
          </ac:spMkLst>
        </pc:spChg>
        <pc:spChg chg="ad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13" creationId="{B672F332-AF08-46C6-94F0-77684310D7B7}"/>
          </ac:spMkLst>
        </pc:spChg>
        <pc:spChg chg="ad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15" creationId="{34244EF8-D73A-40E1-BE73-D46E6B4B04ED}"/>
          </ac:spMkLst>
        </pc:spChg>
        <pc:spChg chg="add">
          <ac:chgData name="Alexander Nozik" userId="188c02ae713a829a" providerId="LiveId" clId="{1F986F2D-F467-461A-B527-B8A9F478D648}" dt="2018-07-15T06:21:29.335" v="12" actId="26606"/>
          <ac:spMkLst>
            <pc:docMk/>
            <pc:sldMk cId="2968495590" sldId="256"/>
            <ac:spMk id="17" creationId="{AB84D7E8-4ECB-42D7-ADBF-01689B0F24AE}"/>
          </ac:spMkLst>
        </pc:spChg>
        <pc:cxnChg chg="add">
          <ac:chgData name="Alexander Nozik" userId="188c02ae713a829a" providerId="LiveId" clId="{1F986F2D-F467-461A-B527-B8A9F478D648}" dt="2018-07-15T06:21:29.335" v="12" actId="26606"/>
          <ac:cxnSpMkLst>
            <pc:docMk/>
            <pc:sldMk cId="2968495590" sldId="256"/>
            <ac:cxnSpMk id="19" creationId="{9E8E38ED-369A-44C2-B635-0BED0E48A6E8}"/>
          </ac:cxnSpMkLst>
        </pc:cxnChg>
      </pc:sldChg>
      <pc:sldChg chg="addSp modSp mod setBg setClrOvrMap">
        <pc:chgData name="Alexander Nozik" userId="188c02ae713a829a" providerId="LiveId" clId="{1F986F2D-F467-461A-B527-B8A9F478D648}" dt="2018-07-15T06:22:06.274" v="18" actId="26606"/>
        <pc:sldMkLst>
          <pc:docMk/>
          <pc:sldMk cId="1290563358" sldId="257"/>
        </pc:sldMkLst>
        <pc:spChg chg="mod ord">
          <ac:chgData name="Alexander Nozik" userId="188c02ae713a829a" providerId="LiveId" clId="{1F986F2D-F467-461A-B527-B8A9F478D648}" dt="2018-07-15T06:22:06.274" v="18" actId="26606"/>
          <ac:spMkLst>
            <pc:docMk/>
            <pc:sldMk cId="1290563358" sldId="257"/>
            <ac:spMk id="2" creationId="{252C5AED-D404-4469-8463-44FEB4E9FC41}"/>
          </ac:spMkLst>
        </pc:spChg>
        <pc:spChg chg="mod">
          <ac:chgData name="Alexander Nozik" userId="188c02ae713a829a" providerId="LiveId" clId="{1F986F2D-F467-461A-B527-B8A9F478D648}" dt="2018-07-15T06:22:06.274" v="18" actId="26606"/>
          <ac:spMkLst>
            <pc:docMk/>
            <pc:sldMk cId="1290563358" sldId="257"/>
            <ac:spMk id="4" creationId="{9ABA5D56-4746-499D-A157-C8A011C8DC81}"/>
          </ac:spMkLst>
        </pc:spChg>
        <pc:spChg chg="mod">
          <ac:chgData name="Alexander Nozik" userId="188c02ae713a829a" providerId="LiveId" clId="{1F986F2D-F467-461A-B527-B8A9F478D648}" dt="2018-07-15T06:22:06.274" v="18" actId="26606"/>
          <ac:spMkLst>
            <pc:docMk/>
            <pc:sldMk cId="1290563358" sldId="257"/>
            <ac:spMk id="5" creationId="{DF24D6C2-2251-434E-9F3A-56EFEB79319C}"/>
          </ac:spMkLst>
        </pc:spChg>
        <pc:spChg chg="add">
          <ac:chgData name="Alexander Nozik" userId="188c02ae713a829a" providerId="LiveId" clId="{1F986F2D-F467-461A-B527-B8A9F478D648}" dt="2018-07-15T06:22:06.274" v="18" actId="26606"/>
          <ac:spMkLst>
            <pc:docMk/>
            <pc:sldMk cId="1290563358" sldId="257"/>
            <ac:spMk id="15" creationId="{053FB2EE-284F-4C87-AB3D-BBF87A9FAB97}"/>
          </ac:spMkLst>
        </pc:spChg>
        <pc:grpChg chg="add">
          <ac:chgData name="Alexander Nozik" userId="188c02ae713a829a" providerId="LiveId" clId="{1F986F2D-F467-461A-B527-B8A9F478D648}" dt="2018-07-15T06:22:06.274" v="18" actId="26606"/>
          <ac:grpSpMkLst>
            <pc:docMk/>
            <pc:sldMk cId="1290563358" sldId="257"/>
            <ac:grpSpMk id="10" creationId="{D2C4BFA1-2075-4901-9E24-E41D1FDD51FD}"/>
          </ac:grpSpMkLst>
        </pc:grpChg>
      </pc:sldChg>
      <pc:sldChg chg="addSp modSp mod setBg setClrOvrMap">
        <pc:chgData name="Alexander Nozik" userId="188c02ae713a829a" providerId="LiveId" clId="{1F986F2D-F467-461A-B527-B8A9F478D648}" dt="2018-07-15T06:21:35.503" v="13" actId="26606"/>
        <pc:sldMkLst>
          <pc:docMk/>
          <pc:sldMk cId="819359262" sldId="258"/>
        </pc:sldMkLst>
        <pc:spChg chg="mod">
          <ac:chgData name="Alexander Nozik" userId="188c02ae713a829a" providerId="LiveId" clId="{1F986F2D-F467-461A-B527-B8A9F478D648}" dt="2018-07-15T06:21:35.503" v="13" actId="26606"/>
          <ac:spMkLst>
            <pc:docMk/>
            <pc:sldMk cId="819359262" sldId="258"/>
            <ac:spMk id="4" creationId="{14FC9A68-EAA2-475D-8E18-84C4C7AE717C}"/>
          </ac:spMkLst>
        </pc:spChg>
        <pc:spChg chg="mod ord">
          <ac:chgData name="Alexander Nozik" userId="188c02ae713a829a" providerId="LiveId" clId="{1F986F2D-F467-461A-B527-B8A9F478D648}" dt="2018-07-15T06:21:35.503" v="13" actId="26606"/>
          <ac:spMkLst>
            <pc:docMk/>
            <pc:sldMk cId="819359262" sldId="258"/>
            <ac:spMk id="5" creationId="{61F61D5D-A8A2-4367-A29F-73A90271F437}"/>
          </ac:spMkLst>
        </pc:spChg>
        <pc:spChg chg="mod">
          <ac:chgData name="Alexander Nozik" userId="188c02ae713a829a" providerId="LiveId" clId="{1F986F2D-F467-461A-B527-B8A9F478D648}" dt="2018-07-15T06:21:35.503" v="13" actId="26606"/>
          <ac:spMkLst>
            <pc:docMk/>
            <pc:sldMk cId="819359262" sldId="258"/>
            <ac:spMk id="6" creationId="{77662C32-2801-425F-91AE-81725C276CC3}"/>
          </ac:spMkLst>
        </pc:spChg>
        <pc:spChg chg="add">
          <ac:chgData name="Alexander Nozik" userId="188c02ae713a829a" providerId="LiveId" clId="{1F986F2D-F467-461A-B527-B8A9F478D648}" dt="2018-07-15T06:21:35.503" v="13" actId="26606"/>
          <ac:spMkLst>
            <pc:docMk/>
            <pc:sldMk cId="819359262" sldId="258"/>
            <ac:spMk id="16" creationId="{053FB2EE-284F-4C87-AB3D-BBF87A9FAB97}"/>
          </ac:spMkLst>
        </pc:spChg>
        <pc:grpChg chg="add">
          <ac:chgData name="Alexander Nozik" userId="188c02ae713a829a" providerId="LiveId" clId="{1F986F2D-F467-461A-B527-B8A9F478D648}" dt="2018-07-15T06:21:35.503" v="13" actId="26606"/>
          <ac:grpSpMkLst>
            <pc:docMk/>
            <pc:sldMk cId="819359262" sldId="258"/>
            <ac:grpSpMk id="11" creationId="{D2C4BFA1-2075-4901-9E24-E41D1FDD51FD}"/>
          </ac:grpSpMkLst>
        </pc:grpChg>
      </pc:sldChg>
      <pc:sldChg chg="addSp delSp modSp">
        <pc:chgData name="Alexander Nozik" userId="188c02ae713a829a" providerId="LiveId" clId="{1F986F2D-F467-461A-B527-B8A9F478D648}" dt="2018-07-15T06:33:56.552" v="607" actId="20577"/>
        <pc:sldMkLst>
          <pc:docMk/>
          <pc:sldMk cId="3149260433" sldId="259"/>
        </pc:sldMkLst>
        <pc:spChg chg="del">
          <ac:chgData name="Alexander Nozik" userId="188c02ae713a829a" providerId="LiveId" clId="{1F986F2D-F467-461A-B527-B8A9F478D648}" dt="2018-07-15T06:20:47.932" v="11"/>
          <ac:spMkLst>
            <pc:docMk/>
            <pc:sldMk cId="3149260433" sldId="259"/>
            <ac:spMk id="2" creationId="{3DC0FFE0-94C4-41C3-AE9C-FEA7E84F4E6F}"/>
          </ac:spMkLst>
        </pc:spChg>
        <pc:spChg chg="del">
          <ac:chgData name="Alexander Nozik" userId="188c02ae713a829a" providerId="LiveId" clId="{1F986F2D-F467-461A-B527-B8A9F478D648}" dt="2018-07-15T06:20:47.932" v="11"/>
          <ac:spMkLst>
            <pc:docMk/>
            <pc:sldMk cId="3149260433" sldId="259"/>
            <ac:spMk id="3" creationId="{74F485F3-64B9-4054-88FA-71E2404C80F4}"/>
          </ac:spMkLst>
        </pc:spChg>
        <pc:spChg chg="add mod">
          <ac:chgData name="Alexander Nozik" userId="188c02ae713a829a" providerId="LiveId" clId="{1F986F2D-F467-461A-B527-B8A9F478D648}" dt="2018-07-15T06:33:41.513" v="561" actId="20577"/>
          <ac:spMkLst>
            <pc:docMk/>
            <pc:sldMk cId="3149260433" sldId="259"/>
            <ac:spMk id="5" creationId="{8C4AD806-6EBB-44F2-B6AF-8A5853919E65}"/>
          </ac:spMkLst>
        </pc:spChg>
        <pc:spChg chg="add del mod">
          <ac:chgData name="Alexander Nozik" userId="188c02ae713a829a" providerId="LiveId" clId="{1F986F2D-F467-461A-B527-B8A9F478D648}" dt="2018-07-15T06:23:07.933" v="78" actId="1032"/>
          <ac:spMkLst>
            <pc:docMk/>
            <pc:sldMk cId="3149260433" sldId="259"/>
            <ac:spMk id="6" creationId="{216DB608-FB72-4282-808B-472755CD90F0}"/>
          </ac:spMkLst>
        </pc:spChg>
        <pc:graphicFrameChg chg="add mod">
          <ac:chgData name="Alexander Nozik" userId="188c02ae713a829a" providerId="LiveId" clId="{1F986F2D-F467-461A-B527-B8A9F478D648}" dt="2018-07-15T06:33:56.552" v="607" actId="20577"/>
          <ac:graphicFrameMkLst>
            <pc:docMk/>
            <pc:sldMk cId="3149260433" sldId="259"/>
            <ac:graphicFrameMk id="7" creationId="{3A4E9BB6-E855-4101-80C6-B9BB7BEDBAF4}"/>
          </ac:graphicFrameMkLst>
        </pc:graphicFrameChg>
      </pc:sldChg>
      <pc:sldChg chg="addSp modSp mod setBg setClrOvrMap">
        <pc:chgData name="Alexander Nozik" userId="188c02ae713a829a" providerId="LiveId" clId="{1F986F2D-F467-461A-B527-B8A9F478D648}" dt="2018-07-15T06:22:09.623" v="19" actId="26606"/>
        <pc:sldMkLst>
          <pc:docMk/>
          <pc:sldMk cId="660384742" sldId="260"/>
        </pc:sldMkLst>
        <pc:spChg chg="mod ord">
          <ac:chgData name="Alexander Nozik" userId="188c02ae713a829a" providerId="LiveId" clId="{1F986F2D-F467-461A-B527-B8A9F478D648}" dt="2018-07-15T06:22:09.623" v="19" actId="26606"/>
          <ac:spMkLst>
            <pc:docMk/>
            <pc:sldMk cId="660384742" sldId="260"/>
            <ac:spMk id="2" creationId="{40D6D00C-8D4F-42DB-9CCA-0CD65161C384}"/>
          </ac:spMkLst>
        </pc:spChg>
        <pc:spChg chg="mod">
          <ac:chgData name="Alexander Nozik" userId="188c02ae713a829a" providerId="LiveId" clId="{1F986F2D-F467-461A-B527-B8A9F478D648}" dt="2018-07-15T06:22:09.623" v="19" actId="26606"/>
          <ac:spMkLst>
            <pc:docMk/>
            <pc:sldMk cId="660384742" sldId="260"/>
            <ac:spMk id="3" creationId="{1317B441-031F-47A9-80A8-4F0B0D985C6C}"/>
          </ac:spMkLst>
        </pc:spChg>
        <pc:spChg chg="mod">
          <ac:chgData name="Alexander Nozik" userId="188c02ae713a829a" providerId="LiveId" clId="{1F986F2D-F467-461A-B527-B8A9F478D648}" dt="2018-07-15T06:22:09.623" v="19" actId="26606"/>
          <ac:spMkLst>
            <pc:docMk/>
            <pc:sldMk cId="660384742" sldId="260"/>
            <ac:spMk id="4" creationId="{3300960E-F9E3-431C-A665-7F1C80444EC2}"/>
          </ac:spMkLst>
        </pc:spChg>
        <pc:spChg chg="add">
          <ac:chgData name="Alexander Nozik" userId="188c02ae713a829a" providerId="LiveId" clId="{1F986F2D-F467-461A-B527-B8A9F478D648}" dt="2018-07-15T06:22:09.623" v="19" actId="26606"/>
          <ac:spMkLst>
            <pc:docMk/>
            <pc:sldMk cId="660384742" sldId="260"/>
            <ac:spMk id="14" creationId="{053FB2EE-284F-4C87-AB3D-BBF87A9FAB97}"/>
          </ac:spMkLst>
        </pc:spChg>
        <pc:grpChg chg="add">
          <ac:chgData name="Alexander Nozik" userId="188c02ae713a829a" providerId="LiveId" clId="{1F986F2D-F467-461A-B527-B8A9F478D648}" dt="2018-07-15T06:22:09.623" v="19" actId="26606"/>
          <ac:grpSpMkLst>
            <pc:docMk/>
            <pc:sldMk cId="660384742" sldId="260"/>
            <ac:grpSpMk id="9" creationId="{D2C4BFA1-2075-4901-9E24-E41D1FDD51FD}"/>
          </ac:grpSpMkLst>
        </pc:grpChg>
      </pc:sldChg>
      <pc:sldChg chg="addSp delSp modSp add">
        <pc:chgData name="Alexander Nozik" userId="188c02ae713a829a" providerId="LiveId" clId="{1F986F2D-F467-461A-B527-B8A9F478D648}" dt="2018-07-15T07:09:09.991" v="1543" actId="242"/>
        <pc:sldMkLst>
          <pc:docMk/>
          <pc:sldMk cId="3092292078" sldId="261"/>
        </pc:sldMkLst>
        <pc:spChg chg="del">
          <ac:chgData name="Alexander Nozik" userId="188c02ae713a829a" providerId="LiveId" clId="{1F986F2D-F467-461A-B527-B8A9F478D648}" dt="2018-07-12T06:20:50.753" v="1"/>
          <ac:spMkLst>
            <pc:docMk/>
            <pc:sldMk cId="3092292078" sldId="261"/>
            <ac:spMk id="2" creationId="{527F39EE-4E25-4E18-A5F3-96241949F2A0}"/>
          </ac:spMkLst>
        </pc:spChg>
        <pc:spChg chg="add del">
          <ac:chgData name="Alexander Nozik" userId="188c02ae713a829a" providerId="LiveId" clId="{1F986F2D-F467-461A-B527-B8A9F478D648}" dt="2018-07-15T06:56:24.311" v="1275"/>
          <ac:spMkLst>
            <pc:docMk/>
            <pc:sldMk cId="3092292078" sldId="261"/>
            <ac:spMk id="2" creationId="{C61AA416-C066-452A-90EA-29F6AD32B39B}"/>
          </ac:spMkLst>
        </pc:spChg>
        <pc:spChg chg="add del">
          <ac:chgData name="Alexander Nozik" userId="188c02ae713a829a" providerId="LiveId" clId="{1F986F2D-F467-461A-B527-B8A9F478D648}" dt="2018-07-15T06:58:32.127" v="1277"/>
          <ac:spMkLst>
            <pc:docMk/>
            <pc:sldMk cId="3092292078" sldId="261"/>
            <ac:spMk id="3" creationId="{BD133491-78DA-4797-88EC-3D960AD606FF}"/>
          </ac:spMkLst>
        </pc:spChg>
        <pc:spChg chg="del">
          <ac:chgData name="Alexander Nozik" userId="188c02ae713a829a" providerId="LiveId" clId="{1F986F2D-F467-461A-B527-B8A9F478D648}" dt="2018-07-12T06:20:50.753" v="1"/>
          <ac:spMkLst>
            <pc:docMk/>
            <pc:sldMk cId="3092292078" sldId="261"/>
            <ac:spMk id="3" creationId="{01C74697-2C2E-4D0E-A7A8-FC0503471D69}"/>
          </ac:spMkLst>
        </pc:spChg>
        <pc:spChg chg="add mod">
          <ac:chgData name="Alexander Nozik" userId="188c02ae713a829a" providerId="LiveId" clId="{1F986F2D-F467-461A-B527-B8A9F478D648}" dt="2018-07-12T06:20:54.699" v="5" actId="20577"/>
          <ac:spMkLst>
            <pc:docMk/>
            <pc:sldMk cId="3092292078" sldId="261"/>
            <ac:spMk id="5" creationId="{682074FF-3DB9-4040-A005-91D3DEBADF6B}"/>
          </ac:spMkLst>
        </pc:spChg>
        <pc:spChg chg="add del mod">
          <ac:chgData name="Alexander Nozik" userId="188c02ae713a829a" providerId="LiveId" clId="{1F986F2D-F467-461A-B527-B8A9F478D648}" dt="2018-07-15T07:07:48.652" v="1508" actId="14100"/>
          <ac:spMkLst>
            <pc:docMk/>
            <pc:sldMk cId="3092292078" sldId="261"/>
            <ac:spMk id="6" creationId="{DCCA4207-A5AD-4B3E-AB8E-EFB9D63A8F3D}"/>
          </ac:spMkLst>
        </pc:spChg>
        <pc:spChg chg="add del">
          <ac:chgData name="Alexander Nozik" userId="188c02ae713a829a" providerId="LiveId" clId="{1F986F2D-F467-461A-B527-B8A9F478D648}" dt="2018-07-15T06:58:43.654" v="1285"/>
          <ac:spMkLst>
            <pc:docMk/>
            <pc:sldMk cId="3092292078" sldId="261"/>
            <ac:spMk id="7" creationId="{59545A6A-3231-4B05-BEDC-0074ABB62EA9}"/>
          </ac:spMkLst>
        </pc:spChg>
        <pc:spChg chg="add del">
          <ac:chgData name="Alexander Nozik" userId="188c02ae713a829a" providerId="LiveId" clId="{1F986F2D-F467-461A-B527-B8A9F478D648}" dt="2018-07-12T06:21:53.782" v="7"/>
          <ac:spMkLst>
            <pc:docMk/>
            <pc:sldMk cId="3092292078" sldId="261"/>
            <ac:spMk id="7" creationId="{6935A9C6-34F3-4D36-B50C-801E048FE362}"/>
          </ac:spMkLst>
        </pc:spChg>
        <pc:spChg chg="add mod">
          <ac:chgData name="Alexander Nozik" userId="188c02ae713a829a" providerId="LiveId" clId="{1F986F2D-F467-461A-B527-B8A9F478D648}" dt="2018-07-15T07:04:40.646" v="1485" actId="20577"/>
          <ac:spMkLst>
            <pc:docMk/>
            <pc:sldMk cId="3092292078" sldId="261"/>
            <ac:spMk id="8" creationId="{01C29AAA-F423-441F-9ACD-528B5FAA6CD2}"/>
          </ac:spMkLst>
        </pc:spChg>
        <pc:spChg chg="add del">
          <ac:chgData name="Alexander Nozik" userId="188c02ae713a829a" providerId="LiveId" clId="{1F986F2D-F467-461A-B527-B8A9F478D648}" dt="2018-07-15T07:02:40.322" v="1287"/>
          <ac:spMkLst>
            <pc:docMk/>
            <pc:sldMk cId="3092292078" sldId="261"/>
            <ac:spMk id="9" creationId="{0EE852F2-ED15-46B2-900D-A9259EFD7EBA}"/>
          </ac:spMkLst>
        </pc:spChg>
        <pc:spChg chg="add mod">
          <ac:chgData name="Alexander Nozik" userId="188c02ae713a829a" providerId="LiveId" clId="{1F986F2D-F467-461A-B527-B8A9F478D648}" dt="2018-07-15T07:09:09.991" v="1543" actId="242"/>
          <ac:spMkLst>
            <pc:docMk/>
            <pc:sldMk cId="3092292078" sldId="261"/>
            <ac:spMk id="10" creationId="{FA66165A-452C-4D6C-A338-64E0E1B44AD5}"/>
          </ac:spMkLst>
        </pc:spChg>
        <pc:spChg chg="add del">
          <ac:chgData name="Alexander Nozik" userId="188c02ae713a829a" providerId="LiveId" clId="{1F986F2D-F467-461A-B527-B8A9F478D648}" dt="2018-07-15T07:08:12.072" v="1516"/>
          <ac:spMkLst>
            <pc:docMk/>
            <pc:sldMk cId="3092292078" sldId="261"/>
            <ac:spMk id="11" creationId="{41D0BA48-559E-45EA-ABA2-AD623B76E88C}"/>
          </ac:spMkLst>
        </pc:spChg>
        <pc:spChg chg="add del mod">
          <ac:chgData name="Alexander Nozik" userId="188c02ae713a829a" providerId="LiveId" clId="{1F986F2D-F467-461A-B527-B8A9F478D648}" dt="2018-07-15T07:08:25.375" v="1522" actId="478"/>
          <ac:spMkLst>
            <pc:docMk/>
            <pc:sldMk cId="3092292078" sldId="261"/>
            <ac:spMk id="12" creationId="{F63C20EA-89F2-464A-8C4B-AD14FBDEFF9D}"/>
          </ac:spMkLst>
        </pc:spChg>
      </pc:sldChg>
      <pc:sldChg chg="modSp add">
        <pc:chgData name="Alexander Nozik" userId="188c02ae713a829a" providerId="LiveId" clId="{1F986F2D-F467-461A-B527-B8A9F478D648}" dt="2018-07-15T07:33:37.156" v="2069" actId="207"/>
        <pc:sldMkLst>
          <pc:docMk/>
          <pc:sldMk cId="71886530" sldId="262"/>
        </pc:sldMkLst>
        <pc:spChg chg="mod">
          <ac:chgData name="Alexander Nozik" userId="188c02ae713a829a" providerId="LiveId" clId="{1F986F2D-F467-461A-B527-B8A9F478D648}" dt="2018-07-15T06:34:07.298" v="616" actId="20577"/>
          <ac:spMkLst>
            <pc:docMk/>
            <pc:sldMk cId="71886530" sldId="262"/>
            <ac:spMk id="2" creationId="{7E0362E0-1B2E-465C-9C06-B43CF492690F}"/>
          </ac:spMkLst>
        </pc:spChg>
        <pc:spChg chg="mod">
          <ac:chgData name="Alexander Nozik" userId="188c02ae713a829a" providerId="LiveId" clId="{1F986F2D-F467-461A-B527-B8A9F478D648}" dt="2018-07-15T07:33:37.156" v="2069" actId="207"/>
          <ac:spMkLst>
            <pc:docMk/>
            <pc:sldMk cId="71886530" sldId="262"/>
            <ac:spMk id="3" creationId="{F1091994-46D3-4964-912E-30FABA9E4BCB}"/>
          </ac:spMkLst>
        </pc:spChg>
      </pc:sldChg>
      <pc:sldChg chg="addSp delSp modSp add mod setBg">
        <pc:chgData name="Alexander Nozik" userId="188c02ae713a829a" providerId="LiveId" clId="{1F986F2D-F467-461A-B527-B8A9F478D648}" dt="2018-07-15T06:40:49.550" v="1076" actId="26606"/>
        <pc:sldMkLst>
          <pc:docMk/>
          <pc:sldMk cId="3397543591" sldId="263"/>
        </pc:sldMkLst>
        <pc:spChg chg="mod">
          <ac:chgData name="Alexander Nozik" userId="188c02ae713a829a" providerId="LiveId" clId="{1F986F2D-F467-461A-B527-B8A9F478D648}" dt="2018-07-15T06:40:49.550" v="1076" actId="26606"/>
          <ac:spMkLst>
            <pc:docMk/>
            <pc:sldMk cId="3397543591" sldId="263"/>
            <ac:spMk id="2" creationId="{B76258D9-E6E7-4E80-BA6C-0FD739DB665B}"/>
          </ac:spMkLst>
        </pc:spChg>
        <pc:spChg chg="del">
          <ac:chgData name="Alexander Nozik" userId="188c02ae713a829a" providerId="LiveId" clId="{1F986F2D-F467-461A-B527-B8A9F478D648}" dt="2018-07-15T06:39:22.252" v="949" actId="931"/>
          <ac:spMkLst>
            <pc:docMk/>
            <pc:sldMk cId="3397543591" sldId="263"/>
            <ac:spMk id="3" creationId="{80AA0E7C-BEBE-46AC-AE28-9CD81D5CBFBA}"/>
          </ac:spMkLst>
        </pc:spChg>
        <pc:spChg chg="mod">
          <ac:chgData name="Alexander Nozik" userId="188c02ae713a829a" providerId="LiveId" clId="{1F986F2D-F467-461A-B527-B8A9F478D648}" dt="2018-07-15T06:40:49.550" v="1076" actId="26606"/>
          <ac:spMkLst>
            <pc:docMk/>
            <pc:sldMk cId="3397543591" sldId="263"/>
            <ac:spMk id="4" creationId="{4B48091A-C66D-433D-8DB8-4C91CA8EF926}"/>
          </ac:spMkLst>
        </pc:spChg>
        <pc:spChg chg="add">
          <ac:chgData name="Alexander Nozik" userId="188c02ae713a829a" providerId="LiveId" clId="{1F986F2D-F467-461A-B527-B8A9F478D648}" dt="2018-07-15T06:40:49.550" v="1076" actId="26606"/>
          <ac:spMkLst>
            <pc:docMk/>
            <pc:sldMk cId="3397543591" sldId="263"/>
            <ac:spMk id="11" creationId="{AB45A142-4255-493C-8284-5D566C121B10}"/>
          </ac:spMkLst>
        </pc:spChg>
        <pc:picChg chg="add mod">
          <ac:chgData name="Alexander Nozik" userId="188c02ae713a829a" providerId="LiveId" clId="{1F986F2D-F467-461A-B527-B8A9F478D648}" dt="2018-07-15T06:40:49.550" v="1076" actId="26606"/>
          <ac:picMkLst>
            <pc:docMk/>
            <pc:sldMk cId="3397543591" sldId="263"/>
            <ac:picMk id="6" creationId="{45819A98-0838-4B49-AEED-979795B1D399}"/>
          </ac:picMkLst>
        </pc:picChg>
        <pc:cxnChg chg="add">
          <ac:chgData name="Alexander Nozik" userId="188c02ae713a829a" providerId="LiveId" clId="{1F986F2D-F467-461A-B527-B8A9F478D648}" dt="2018-07-15T06:40:49.550" v="1076" actId="26606"/>
          <ac:cxnSpMkLst>
            <pc:docMk/>
            <pc:sldMk cId="3397543591" sldId="263"/>
            <ac:cxnSpMk id="13" creationId="{38FB9660-F42F-4313-BBC4-47C007FE484C}"/>
          </ac:cxnSpMkLst>
        </pc:cxnChg>
      </pc:sldChg>
      <pc:sldChg chg="addSp delSp modSp add mod setBg">
        <pc:chgData name="Alexander Nozik" userId="188c02ae713a829a" providerId="LiveId" clId="{1F986F2D-F467-461A-B527-B8A9F478D648}" dt="2018-07-15T07:35:49.957" v="2093" actId="20577"/>
        <pc:sldMkLst>
          <pc:docMk/>
          <pc:sldMk cId="3778536320" sldId="264"/>
        </pc:sldMkLst>
        <pc:spChg chg="mod">
          <ac:chgData name="Alexander Nozik" userId="188c02ae713a829a" providerId="LiveId" clId="{1F986F2D-F467-461A-B527-B8A9F478D648}" dt="2018-07-15T07:35:49.957" v="2093" actId="20577"/>
          <ac:spMkLst>
            <pc:docMk/>
            <pc:sldMk cId="3778536320" sldId="264"/>
            <ac:spMk id="2" creationId="{01550927-CAD4-4C96-8C00-4CC1D4744CAC}"/>
          </ac:spMkLst>
        </pc:spChg>
        <pc:spChg chg="del">
          <ac:chgData name="Alexander Nozik" userId="188c02ae713a829a" providerId="LiveId" clId="{1F986F2D-F467-461A-B527-B8A9F478D648}" dt="2018-07-15T07:14:33.559" v="1586"/>
          <ac:spMkLst>
            <pc:docMk/>
            <pc:sldMk cId="3778536320" sldId="264"/>
            <ac:spMk id="3" creationId="{0B407336-7776-452E-9FD2-140BF0AC4D81}"/>
          </ac:spMkLst>
        </pc:spChg>
        <pc:spChg chg="del">
          <ac:chgData name="Alexander Nozik" userId="188c02ae713a829a" providerId="LiveId" clId="{1F986F2D-F467-461A-B527-B8A9F478D648}" dt="2018-07-15T07:14:33.559" v="1586"/>
          <ac:spMkLst>
            <pc:docMk/>
            <pc:sldMk cId="3778536320" sldId="264"/>
            <ac:spMk id="4" creationId="{77CB749C-B3BE-447E-8A67-3FE041F030F3}"/>
          </ac:spMkLst>
        </pc:spChg>
        <pc:spChg chg="mod">
          <ac:chgData name="Alexander Nozik" userId="188c02ae713a829a" providerId="LiveId" clId="{1F986F2D-F467-461A-B527-B8A9F478D648}" dt="2018-07-15T07:35:21.636" v="2080" actId="26606"/>
          <ac:spMkLst>
            <pc:docMk/>
            <pc:sldMk cId="3778536320" sldId="264"/>
            <ac:spMk id="5" creationId="{782416DB-29D7-40BB-A2EC-0B64F1B73B1F}"/>
          </ac:spMkLst>
        </pc:spChg>
        <pc:spChg chg="add mod">
          <ac:chgData name="Alexander Nozik" userId="188c02ae713a829a" providerId="LiveId" clId="{1F986F2D-F467-461A-B527-B8A9F478D648}" dt="2018-07-15T07:35:21.636" v="2080" actId="26606"/>
          <ac:spMkLst>
            <pc:docMk/>
            <pc:sldMk cId="3778536320" sldId="264"/>
            <ac:spMk id="6" creationId="{9CC88C64-C0E2-49BD-B063-8F834A3DF203}"/>
          </ac:spMkLst>
        </pc:spChg>
        <pc:spChg chg="add">
          <ac:chgData name="Alexander Nozik" userId="188c02ae713a829a" providerId="LiveId" clId="{1F986F2D-F467-461A-B527-B8A9F478D648}" dt="2018-07-15T07:35:21.636" v="2080" actId="26606"/>
          <ac:spMkLst>
            <pc:docMk/>
            <pc:sldMk cId="3778536320" sldId="264"/>
            <ac:spMk id="11" creationId="{8D70B121-56F4-4848-B38B-182089D909FA}"/>
          </ac:spMkLst>
        </pc:spChg>
        <pc:cxnChg chg="add">
          <ac:chgData name="Alexander Nozik" userId="188c02ae713a829a" providerId="LiveId" clId="{1F986F2D-F467-461A-B527-B8A9F478D648}" dt="2018-07-15T07:35:21.636" v="2080" actId="26606"/>
          <ac:cxnSpMkLst>
            <pc:docMk/>
            <pc:sldMk cId="3778536320" sldId="264"/>
            <ac:cxnSpMk id="13" creationId="{2D72A2C9-F3CA-4216-8BAD-FA4C970C3C4E}"/>
          </ac:cxnSpMkLst>
        </pc:cxnChg>
      </pc:sldChg>
      <pc:sldChg chg="addSp delSp modSp add">
        <pc:chgData name="Alexander Nozik" userId="188c02ae713a829a" providerId="LiveId" clId="{1F986F2D-F467-461A-B527-B8A9F478D648}" dt="2018-07-15T07:33:19.038" v="2041" actId="5793"/>
        <pc:sldMkLst>
          <pc:docMk/>
          <pc:sldMk cId="2730168799" sldId="265"/>
        </pc:sldMkLst>
        <pc:spChg chg="mod">
          <ac:chgData name="Alexander Nozik" userId="188c02ae713a829a" providerId="LiveId" clId="{1F986F2D-F467-461A-B527-B8A9F478D648}" dt="2018-07-15T07:27:50.769" v="1896" actId="20577"/>
          <ac:spMkLst>
            <pc:docMk/>
            <pc:sldMk cId="2730168799" sldId="265"/>
            <ac:spMk id="2" creationId="{C0415C67-EA9F-4159-ADF2-A07CB9BD465C}"/>
          </ac:spMkLst>
        </pc:spChg>
        <pc:spChg chg="del">
          <ac:chgData name="Alexander Nozik" userId="188c02ae713a829a" providerId="LiveId" clId="{1F986F2D-F467-461A-B527-B8A9F478D648}" dt="2018-07-15T07:28:15.481" v="1897"/>
          <ac:spMkLst>
            <pc:docMk/>
            <pc:sldMk cId="2730168799" sldId="265"/>
            <ac:spMk id="3" creationId="{3BD138CB-7983-4573-998B-64173717053A}"/>
          </ac:spMkLst>
        </pc:spChg>
        <pc:spChg chg="add mod">
          <ac:chgData name="Alexander Nozik" userId="188c02ae713a829a" providerId="LiveId" clId="{1F986F2D-F467-461A-B527-B8A9F478D648}" dt="2018-07-15T07:28:25.946" v="1921" actId="20577"/>
          <ac:spMkLst>
            <pc:docMk/>
            <pc:sldMk cId="2730168799" sldId="265"/>
            <ac:spMk id="5" creationId="{8735B2CE-85A4-4932-99C6-914C9F32518F}"/>
          </ac:spMkLst>
        </pc:spChg>
        <pc:spChg chg="add mod">
          <ac:chgData name="Alexander Nozik" userId="188c02ae713a829a" providerId="LiveId" clId="{1F986F2D-F467-461A-B527-B8A9F478D648}" dt="2018-07-15T07:30:17.314" v="1978" actId="20577"/>
          <ac:spMkLst>
            <pc:docMk/>
            <pc:sldMk cId="2730168799" sldId="265"/>
            <ac:spMk id="6" creationId="{EEAEA54B-034B-40BF-A8AF-0D73244088CE}"/>
          </ac:spMkLst>
        </pc:spChg>
        <pc:spChg chg="add mod">
          <ac:chgData name="Alexander Nozik" userId="188c02ae713a829a" providerId="LiveId" clId="{1F986F2D-F467-461A-B527-B8A9F478D648}" dt="2018-07-15T07:28:33.865" v="1951" actId="20577"/>
          <ac:spMkLst>
            <pc:docMk/>
            <pc:sldMk cId="2730168799" sldId="265"/>
            <ac:spMk id="7" creationId="{9FF810B7-9A4E-4692-9B6B-69DCCD953BD2}"/>
          </ac:spMkLst>
        </pc:spChg>
        <pc:spChg chg="add mod">
          <ac:chgData name="Alexander Nozik" userId="188c02ae713a829a" providerId="LiveId" clId="{1F986F2D-F467-461A-B527-B8A9F478D648}" dt="2018-07-15T07:33:19.038" v="2041" actId="5793"/>
          <ac:spMkLst>
            <pc:docMk/>
            <pc:sldMk cId="2730168799" sldId="265"/>
            <ac:spMk id="8" creationId="{F3038120-8488-4734-8311-7A0ACF176742}"/>
          </ac:spMkLst>
        </pc:spChg>
      </pc:sldChg>
      <pc:sldChg chg="addSp delSp modSp add">
        <pc:chgData name="Alexander Nozik" userId="188c02ae713a829a" providerId="LiveId" clId="{1F986F2D-F467-461A-B527-B8A9F478D648}" dt="2018-07-15T09:01:50.128" v="3702" actId="20577"/>
        <pc:sldMkLst>
          <pc:docMk/>
          <pc:sldMk cId="3145255271" sldId="266"/>
        </pc:sldMkLst>
        <pc:spChg chg="mod">
          <ac:chgData name="Alexander Nozik" userId="188c02ae713a829a" providerId="LiveId" clId="{1F986F2D-F467-461A-B527-B8A9F478D648}" dt="2018-07-15T07:34:53.474" v="2079" actId="20577"/>
          <ac:spMkLst>
            <pc:docMk/>
            <pc:sldMk cId="3145255271" sldId="266"/>
            <ac:spMk id="2" creationId="{99525746-0E75-4EE3-9852-3E5A7C493A1F}"/>
          </ac:spMkLst>
        </pc:spChg>
        <pc:spChg chg="del">
          <ac:chgData name="Alexander Nozik" userId="188c02ae713a829a" providerId="LiveId" clId="{1F986F2D-F467-461A-B527-B8A9F478D648}" dt="2018-07-15T07:41:41.026" v="2094"/>
          <ac:spMkLst>
            <pc:docMk/>
            <pc:sldMk cId="3145255271" sldId="266"/>
            <ac:spMk id="3" creationId="{AE593FC7-C30E-4060-BD37-D630322422A6}"/>
          </ac:spMkLst>
        </pc:spChg>
        <pc:spChg chg="del">
          <ac:chgData name="Alexander Nozik" userId="188c02ae713a829a" providerId="LiveId" clId="{1F986F2D-F467-461A-B527-B8A9F478D648}" dt="2018-07-15T07:41:41.026" v="2094"/>
          <ac:spMkLst>
            <pc:docMk/>
            <pc:sldMk cId="3145255271" sldId="266"/>
            <ac:spMk id="4" creationId="{7DED0F56-705A-4A65-87CA-F05CE248944C}"/>
          </ac:spMkLst>
        </pc:spChg>
        <pc:spChg chg="del">
          <ac:chgData name="Alexander Nozik" userId="188c02ae713a829a" providerId="LiveId" clId="{1F986F2D-F467-461A-B527-B8A9F478D648}" dt="2018-07-15T07:41:41.026" v="2094"/>
          <ac:spMkLst>
            <pc:docMk/>
            <pc:sldMk cId="3145255271" sldId="266"/>
            <ac:spMk id="5" creationId="{AF8B9280-E64B-47D1-9601-731232D7A21A}"/>
          </ac:spMkLst>
        </pc:spChg>
        <pc:spChg chg="del">
          <ac:chgData name="Alexander Nozik" userId="188c02ae713a829a" providerId="LiveId" clId="{1F986F2D-F467-461A-B527-B8A9F478D648}" dt="2018-07-15T07:41:41.026" v="2094"/>
          <ac:spMkLst>
            <pc:docMk/>
            <pc:sldMk cId="3145255271" sldId="266"/>
            <ac:spMk id="6" creationId="{ECA199C4-4B12-490F-A895-BE0839B1DA25}"/>
          </ac:spMkLst>
        </pc:spChg>
        <pc:spChg chg="add mod">
          <ac:chgData name="Alexander Nozik" userId="188c02ae713a829a" providerId="LiveId" clId="{1F986F2D-F467-461A-B527-B8A9F478D648}" dt="2018-07-15T07:59:16.825" v="2119" actId="20577"/>
          <ac:spMkLst>
            <pc:docMk/>
            <pc:sldMk cId="3145255271" sldId="266"/>
            <ac:spMk id="8" creationId="{E31FBD55-EB92-44EB-A3A0-19050A8011D5}"/>
          </ac:spMkLst>
        </pc:spChg>
        <pc:spChg chg="add mod">
          <ac:chgData name="Alexander Nozik" userId="188c02ae713a829a" providerId="LiveId" clId="{1F986F2D-F467-461A-B527-B8A9F478D648}" dt="2018-07-15T09:01:50.128" v="3702" actId="20577"/>
          <ac:spMkLst>
            <pc:docMk/>
            <pc:sldMk cId="3145255271" sldId="266"/>
            <ac:spMk id="9" creationId="{569D41CB-1069-4F41-9D64-E080044030D9}"/>
          </ac:spMkLst>
        </pc:spChg>
      </pc:sldChg>
      <pc:sldChg chg="addSp delSp modSp add">
        <pc:chgData name="Alexander Nozik" userId="188c02ae713a829a" providerId="LiveId" clId="{1F986F2D-F467-461A-B527-B8A9F478D648}" dt="2018-07-15T08:49:04.266" v="3193" actId="207"/>
        <pc:sldMkLst>
          <pc:docMk/>
          <pc:sldMk cId="1171883727" sldId="267"/>
        </pc:sldMkLst>
        <pc:spChg chg="mod">
          <ac:chgData name="Alexander Nozik" userId="188c02ae713a829a" providerId="LiveId" clId="{1F986F2D-F467-461A-B527-B8A9F478D648}" dt="2018-07-15T08:42:57.637" v="2698" actId="20577"/>
          <ac:spMkLst>
            <pc:docMk/>
            <pc:sldMk cId="1171883727" sldId="267"/>
            <ac:spMk id="2" creationId="{4F3F43C1-15D9-4952-8647-A360B27B65B6}"/>
          </ac:spMkLst>
        </pc:spChg>
        <pc:spChg chg="add del mod">
          <ac:chgData name="Alexander Nozik" userId="188c02ae713a829a" providerId="LiveId" clId="{1F986F2D-F467-461A-B527-B8A9F478D648}" dt="2018-07-15T08:38:55.633" v="2384" actId="12"/>
          <ac:spMkLst>
            <pc:docMk/>
            <pc:sldMk cId="1171883727" sldId="267"/>
            <ac:spMk id="3" creationId="{B0A24C4C-83EB-469B-981C-0F6D56528D8E}"/>
          </ac:spMkLst>
        </pc:spChg>
        <pc:spChg chg="del mod">
          <ac:chgData name="Alexander Nozik" userId="188c02ae713a829a" providerId="LiveId" clId="{1F986F2D-F467-461A-B527-B8A9F478D648}" dt="2018-07-15T08:40:35.487" v="2452" actId="478"/>
          <ac:spMkLst>
            <pc:docMk/>
            <pc:sldMk cId="1171883727" sldId="267"/>
            <ac:spMk id="4" creationId="{7FE1CEFD-CB3D-455F-B6B2-F800AF7DCA2D}"/>
          </ac:spMkLst>
        </pc:spChg>
        <pc:spChg chg="add del">
          <ac:chgData name="Alexander Nozik" userId="188c02ae713a829a" providerId="LiveId" clId="{1F986F2D-F467-461A-B527-B8A9F478D648}" dt="2018-07-15T08:36:46.814" v="2357"/>
          <ac:spMkLst>
            <pc:docMk/>
            <pc:sldMk cId="1171883727" sldId="267"/>
            <ac:spMk id="6" creationId="{34215986-A896-467C-9AC8-E0FC6F96C478}"/>
          </ac:spMkLst>
        </pc:spChg>
        <pc:spChg chg="add mod">
          <ac:chgData name="Alexander Nozik" userId="188c02ae713a829a" providerId="LiveId" clId="{1F986F2D-F467-461A-B527-B8A9F478D648}" dt="2018-07-15T08:49:04.266" v="3193" actId="207"/>
          <ac:spMkLst>
            <pc:docMk/>
            <pc:sldMk cId="1171883727" sldId="267"/>
            <ac:spMk id="8" creationId="{BDA10264-1A29-4911-B0A6-64A1E134C322}"/>
          </ac:spMkLst>
        </pc:spChg>
      </pc:sldChg>
      <pc:sldChg chg="addSp delSp modSp add">
        <pc:chgData name="Alexander Nozik" userId="188c02ae713a829a" providerId="LiveId" clId="{1F986F2D-F467-461A-B527-B8A9F478D648}" dt="2018-07-15T08:51:09.159" v="3352" actId="20577"/>
        <pc:sldMkLst>
          <pc:docMk/>
          <pc:sldMk cId="2378752632" sldId="268"/>
        </pc:sldMkLst>
        <pc:spChg chg="mod">
          <ac:chgData name="Alexander Nozik" userId="188c02ae713a829a" providerId="LiveId" clId="{1F986F2D-F467-461A-B527-B8A9F478D648}" dt="2018-07-15T08:43:23.957" v="2778" actId="20577"/>
          <ac:spMkLst>
            <pc:docMk/>
            <pc:sldMk cId="2378752632" sldId="268"/>
            <ac:spMk id="2" creationId="{1E3A27C4-1A4E-445C-BD3B-74E7448F19D9}"/>
          </ac:spMkLst>
        </pc:spChg>
        <pc:spChg chg="mod">
          <ac:chgData name="Alexander Nozik" userId="188c02ae713a829a" providerId="LiveId" clId="{1F986F2D-F467-461A-B527-B8A9F478D648}" dt="2018-07-15T08:50:58.434" v="3344" actId="27636"/>
          <ac:spMkLst>
            <pc:docMk/>
            <pc:sldMk cId="2378752632" sldId="268"/>
            <ac:spMk id="3" creationId="{F243CC06-7FB2-4A07-8A11-CF0A1F884294}"/>
          </ac:spMkLst>
        </pc:spChg>
        <pc:spChg chg="add del mod">
          <ac:chgData name="Alexander Nozik" userId="188c02ae713a829a" providerId="LiveId" clId="{1F986F2D-F467-461A-B527-B8A9F478D648}" dt="2018-07-15T08:51:09.159" v="3352" actId="20577"/>
          <ac:spMkLst>
            <pc:docMk/>
            <pc:sldMk cId="2378752632" sldId="268"/>
            <ac:spMk id="4" creationId="{4BA7839A-F91D-47A5-A33B-48E3EB66A65D}"/>
          </ac:spMkLst>
        </pc:spChg>
      </pc:sldChg>
      <pc:sldChg chg="addSp delSp modSp add">
        <pc:chgData name="Alexander Nozik" userId="188c02ae713a829a" providerId="LiveId" clId="{1F986F2D-F467-461A-B527-B8A9F478D648}" dt="2018-07-15T09:02:33.458" v="3754" actId="6549"/>
        <pc:sldMkLst>
          <pc:docMk/>
          <pc:sldMk cId="2282160165" sldId="269"/>
        </pc:sldMkLst>
        <pc:spChg chg="mod">
          <ac:chgData name="Alexander Nozik" userId="188c02ae713a829a" providerId="LiveId" clId="{1F986F2D-F467-461A-B527-B8A9F478D648}" dt="2018-07-15T08:52:35.032" v="3375" actId="20577"/>
          <ac:spMkLst>
            <pc:docMk/>
            <pc:sldMk cId="2282160165" sldId="269"/>
            <ac:spMk id="2" creationId="{0C904514-A2D2-4A3D-898B-3D1B6D861C7F}"/>
          </ac:spMkLst>
        </pc:spChg>
        <pc:spChg chg="mod">
          <ac:chgData name="Alexander Nozik" userId="188c02ae713a829a" providerId="LiveId" clId="{1F986F2D-F467-461A-B527-B8A9F478D648}" dt="2018-07-15T09:00:25.128" v="3541" actId="20577"/>
          <ac:spMkLst>
            <pc:docMk/>
            <pc:sldMk cId="2282160165" sldId="269"/>
            <ac:spMk id="3" creationId="{7FB49468-79A0-491C-B7E2-C521FDE63F31}"/>
          </ac:spMkLst>
        </pc:spChg>
        <pc:spChg chg="mod">
          <ac:chgData name="Alexander Nozik" userId="188c02ae713a829a" providerId="LiveId" clId="{1F986F2D-F467-461A-B527-B8A9F478D648}" dt="2018-07-15T09:02:33.458" v="3754" actId="6549"/>
          <ac:spMkLst>
            <pc:docMk/>
            <pc:sldMk cId="2282160165" sldId="269"/>
            <ac:spMk id="4" creationId="{1CAA4502-1D38-4BB5-BD0A-C549C4C5C91B}"/>
          </ac:spMkLst>
        </pc:spChg>
        <pc:spChg chg="add del">
          <ac:chgData name="Alexander Nozik" userId="188c02ae713a829a" providerId="LiveId" clId="{1F986F2D-F467-461A-B527-B8A9F478D648}" dt="2018-07-15T09:00:27.002" v="3543"/>
          <ac:spMkLst>
            <pc:docMk/>
            <pc:sldMk cId="2282160165" sldId="269"/>
            <ac:spMk id="6" creationId="{7EC1C892-5FF3-4FDF-9BFE-DC67DBAB93D0}"/>
          </ac:spMkLst>
        </pc:spChg>
      </pc:sldChg>
      <pc:sldChg chg="addSp delSp modSp add">
        <pc:chgData name="Alexander Nozik" userId="188c02ae713a829a" providerId="LiveId" clId="{1F986F2D-F467-461A-B527-B8A9F478D648}" dt="2018-07-15T11:39:24.444" v="4025" actId="20577"/>
        <pc:sldMkLst>
          <pc:docMk/>
          <pc:sldMk cId="1623287725" sldId="270"/>
        </pc:sldMkLst>
        <pc:spChg chg="mod">
          <ac:chgData name="Alexander Nozik" userId="188c02ae713a829a" providerId="LiveId" clId="{1F986F2D-F467-461A-B527-B8A9F478D648}" dt="2018-07-15T11:21:46.283" v="3806" actId="20577"/>
          <ac:spMkLst>
            <pc:docMk/>
            <pc:sldMk cId="1623287725" sldId="270"/>
            <ac:spMk id="2" creationId="{DE732ED7-4163-40C2-8A88-20A9B5B10DB4}"/>
          </ac:spMkLst>
        </pc:spChg>
        <pc:spChg chg="del">
          <ac:chgData name="Alexander Nozik" userId="188c02ae713a829a" providerId="LiveId" clId="{1F986F2D-F467-461A-B527-B8A9F478D648}" dt="2018-07-15T11:21:50.516" v="3807"/>
          <ac:spMkLst>
            <pc:docMk/>
            <pc:sldMk cId="1623287725" sldId="270"/>
            <ac:spMk id="3" creationId="{344F50BE-40A2-4DF5-89D6-1B8F930984C0}"/>
          </ac:spMkLst>
        </pc:spChg>
        <pc:spChg chg="del">
          <ac:chgData name="Alexander Nozik" userId="188c02ae713a829a" providerId="LiveId" clId="{1F986F2D-F467-461A-B527-B8A9F478D648}" dt="2018-07-15T11:21:50.516" v="3807"/>
          <ac:spMkLst>
            <pc:docMk/>
            <pc:sldMk cId="1623287725" sldId="270"/>
            <ac:spMk id="4" creationId="{CA0B45B2-9B00-4373-883E-CB026A9EB9AD}"/>
          </ac:spMkLst>
        </pc:spChg>
        <pc:spChg chg="add del mod">
          <ac:chgData name="Alexander Nozik" userId="188c02ae713a829a" providerId="LiveId" clId="{1F986F2D-F467-461A-B527-B8A9F478D648}" dt="2018-07-15T11:34:29.378" v="3808"/>
          <ac:spMkLst>
            <pc:docMk/>
            <pc:sldMk cId="1623287725" sldId="270"/>
            <ac:spMk id="6" creationId="{4EC8BE73-5165-4C01-9826-F8D908F3FCCD}"/>
          </ac:spMkLst>
        </pc:spChg>
        <pc:spChg chg="add del mod">
          <ac:chgData name="Alexander Nozik" userId="188c02ae713a829a" providerId="LiveId" clId="{1F986F2D-F467-461A-B527-B8A9F478D648}" dt="2018-07-15T11:35:53.964" v="3837" actId="478"/>
          <ac:spMkLst>
            <pc:docMk/>
            <pc:sldMk cId="1623287725" sldId="270"/>
            <ac:spMk id="7" creationId="{E125406D-7FAE-43C4-BA01-857C5EFE7548}"/>
          </ac:spMkLst>
        </pc:spChg>
        <pc:spChg chg="add mod">
          <ac:chgData name="Alexander Nozik" userId="188c02ae713a829a" providerId="LiveId" clId="{1F986F2D-F467-461A-B527-B8A9F478D648}" dt="2018-07-15T11:36:37.140" v="3863" actId="2710"/>
          <ac:spMkLst>
            <pc:docMk/>
            <pc:sldMk cId="1623287725" sldId="270"/>
            <ac:spMk id="8" creationId="{85EEFEAE-65F0-446F-9AA9-212FBFF71B24}"/>
          </ac:spMkLst>
        </pc:spChg>
        <pc:spChg chg="add del mod">
          <ac:chgData name="Alexander Nozik" userId="188c02ae713a829a" providerId="LiveId" clId="{1F986F2D-F467-461A-B527-B8A9F478D648}" dt="2018-07-15T11:37:59.537" v="3866" actId="478"/>
          <ac:spMkLst>
            <pc:docMk/>
            <pc:sldMk cId="1623287725" sldId="270"/>
            <ac:spMk id="10" creationId="{BEA58FB9-CC86-44C0-AE80-5FC622E43149}"/>
          </ac:spMkLst>
        </pc:spChg>
        <pc:spChg chg="add mod">
          <ac:chgData name="Alexander Nozik" userId="188c02ae713a829a" providerId="LiveId" clId="{1F986F2D-F467-461A-B527-B8A9F478D648}" dt="2018-07-15T11:39:24.444" v="4025" actId="20577"/>
          <ac:spMkLst>
            <pc:docMk/>
            <pc:sldMk cId="1623287725" sldId="270"/>
            <ac:spMk id="11" creationId="{69483B16-CF5D-4044-A2D9-641DC98F3397}"/>
          </ac:spMkLst>
        </pc:spChg>
      </pc:sldChg>
      <pc:sldChg chg="addSp delSp modSp add">
        <pc:chgData name="Alexander Nozik" userId="188c02ae713a829a" providerId="LiveId" clId="{1F986F2D-F467-461A-B527-B8A9F478D648}" dt="2018-07-15T11:56:35.932" v="4871" actId="20577"/>
        <pc:sldMkLst>
          <pc:docMk/>
          <pc:sldMk cId="2475782904" sldId="271"/>
        </pc:sldMkLst>
        <pc:spChg chg="del">
          <ac:chgData name="Alexander Nozik" userId="188c02ae713a829a" providerId="LiveId" clId="{1F986F2D-F467-461A-B527-B8A9F478D648}" dt="2018-07-15T11:54:39.722" v="4831"/>
          <ac:spMkLst>
            <pc:docMk/>
            <pc:sldMk cId="2475782904" sldId="271"/>
            <ac:spMk id="2" creationId="{32EA2F4F-E889-40D2-AE01-FB66F0BAE137}"/>
          </ac:spMkLst>
        </pc:spChg>
        <pc:spChg chg="del">
          <ac:chgData name="Alexander Nozik" userId="188c02ae713a829a" providerId="LiveId" clId="{1F986F2D-F467-461A-B527-B8A9F478D648}" dt="2018-07-15T11:54:39.722" v="4831"/>
          <ac:spMkLst>
            <pc:docMk/>
            <pc:sldMk cId="2475782904" sldId="271"/>
            <ac:spMk id="3" creationId="{BEB1E70E-76DA-42B6-97EE-B359108806B8}"/>
          </ac:spMkLst>
        </pc:spChg>
        <pc:spChg chg="add mod">
          <ac:chgData name="Alexander Nozik" userId="188c02ae713a829a" providerId="LiveId" clId="{1F986F2D-F467-461A-B527-B8A9F478D648}" dt="2018-07-15T11:56:35.932" v="4871" actId="20577"/>
          <ac:spMkLst>
            <pc:docMk/>
            <pc:sldMk cId="2475782904" sldId="271"/>
            <ac:spMk id="5" creationId="{C398E0B3-3793-43A8-9D5C-16E441F4FAFD}"/>
          </ac:spMkLst>
        </pc:spChg>
        <pc:spChg chg="add del mod">
          <ac:chgData name="Alexander Nozik" userId="188c02ae713a829a" providerId="LiveId" clId="{1F986F2D-F467-461A-B527-B8A9F478D648}" dt="2018-07-15T11:54:54.176" v="4832" actId="931"/>
          <ac:spMkLst>
            <pc:docMk/>
            <pc:sldMk cId="2475782904" sldId="271"/>
            <ac:spMk id="6" creationId="{377C4868-70C7-4DAF-A156-2451E96C1143}"/>
          </ac:spMkLst>
        </pc:spChg>
        <pc:picChg chg="add mod">
          <ac:chgData name="Alexander Nozik" userId="188c02ae713a829a" providerId="LiveId" clId="{1F986F2D-F467-461A-B527-B8A9F478D648}" dt="2018-07-15T11:54:56.972" v="4833" actId="27614"/>
          <ac:picMkLst>
            <pc:docMk/>
            <pc:sldMk cId="2475782904" sldId="271"/>
            <ac:picMk id="8" creationId="{6D53922F-CEB6-4A0E-8DAD-5D75E5AFE71F}"/>
          </ac:picMkLst>
        </pc:picChg>
      </pc:sldChg>
      <pc:sldChg chg="addSp delSp modSp add mod setBg setClrOvrMap">
        <pc:chgData name="Alexander Nozik" userId="188c02ae713a829a" providerId="LiveId" clId="{1F986F2D-F467-461A-B527-B8A9F478D648}" dt="2018-07-15T11:40:29.643" v="4089" actId="20577"/>
        <pc:sldMkLst>
          <pc:docMk/>
          <pc:sldMk cId="1022038794" sldId="272"/>
        </pc:sldMkLst>
        <pc:spChg chg="del">
          <ac:chgData name="Alexander Nozik" userId="188c02ae713a829a" providerId="LiveId" clId="{1F986F2D-F467-461A-B527-B8A9F478D648}" dt="2018-07-15T11:40:09.252" v="4028"/>
          <ac:spMkLst>
            <pc:docMk/>
            <pc:sldMk cId="1022038794" sldId="272"/>
            <ac:spMk id="2" creationId="{2D0F9709-5FD2-4587-986C-2561D02F77AC}"/>
          </ac:spMkLst>
        </pc:spChg>
        <pc:spChg chg="del">
          <ac:chgData name="Alexander Nozik" userId="188c02ae713a829a" providerId="LiveId" clId="{1F986F2D-F467-461A-B527-B8A9F478D648}" dt="2018-07-15T11:40:09.252" v="4028"/>
          <ac:spMkLst>
            <pc:docMk/>
            <pc:sldMk cId="1022038794" sldId="272"/>
            <ac:spMk id="3" creationId="{C901BECB-9A30-4727-A39B-63FAAEC11957}"/>
          </ac:spMkLst>
        </pc:spChg>
        <pc:spChg chg="del">
          <ac:chgData name="Alexander Nozik" userId="188c02ae713a829a" providerId="LiveId" clId="{1F986F2D-F467-461A-B527-B8A9F478D648}" dt="2018-07-15T11:40:09.252" v="4028"/>
          <ac:spMkLst>
            <pc:docMk/>
            <pc:sldMk cId="1022038794" sldId="272"/>
            <ac:spMk id="4" creationId="{8F8C4ED6-0260-4A51-87AD-1A05E9DA4922}"/>
          </ac:spMkLst>
        </pc:spChg>
        <pc:spChg chg="mod">
          <ac:chgData name="Alexander Nozik" userId="188c02ae713a829a" providerId="LiveId" clId="{1F986F2D-F467-461A-B527-B8A9F478D648}" dt="2018-07-15T11:40:15.103" v="4029" actId="26606"/>
          <ac:spMkLst>
            <pc:docMk/>
            <pc:sldMk cId="1022038794" sldId="272"/>
            <ac:spMk id="5" creationId="{56DF6AA8-BAB1-4D4C-A27D-C3C058EDB32D}"/>
          </ac:spMkLst>
        </pc:spChg>
        <pc:spChg chg="add mod ord">
          <ac:chgData name="Alexander Nozik" userId="188c02ae713a829a" providerId="LiveId" clId="{1F986F2D-F467-461A-B527-B8A9F478D648}" dt="2018-07-15T11:40:29.643" v="4089" actId="20577"/>
          <ac:spMkLst>
            <pc:docMk/>
            <pc:sldMk cId="1022038794" sldId="272"/>
            <ac:spMk id="6" creationId="{60543887-3E05-4A1D-AF33-7657D6558ACC}"/>
          </ac:spMkLst>
        </pc:spChg>
        <pc:spChg chg="add mod">
          <ac:chgData name="Alexander Nozik" userId="188c02ae713a829a" providerId="LiveId" clId="{1F986F2D-F467-461A-B527-B8A9F478D648}" dt="2018-07-15T11:40:15.103" v="4029" actId="26606"/>
          <ac:spMkLst>
            <pc:docMk/>
            <pc:sldMk cId="1022038794" sldId="272"/>
            <ac:spMk id="7" creationId="{414A34B6-6601-46A3-8E3D-BDA68B23CE4F}"/>
          </ac:spMkLst>
        </pc:spChg>
        <pc:spChg chg="add">
          <ac:chgData name="Alexander Nozik" userId="188c02ae713a829a" providerId="LiveId" clId="{1F986F2D-F467-461A-B527-B8A9F478D648}" dt="2018-07-15T11:40:15.103" v="4029" actId="26606"/>
          <ac:spMkLst>
            <pc:docMk/>
            <pc:sldMk cId="1022038794" sldId="272"/>
            <ac:spMk id="17" creationId="{053FB2EE-284F-4C87-AB3D-BBF87A9FAB97}"/>
          </ac:spMkLst>
        </pc:spChg>
        <pc:grpChg chg="add">
          <ac:chgData name="Alexander Nozik" userId="188c02ae713a829a" providerId="LiveId" clId="{1F986F2D-F467-461A-B527-B8A9F478D648}" dt="2018-07-15T11:40:15.103" v="4029" actId="26606"/>
          <ac:grpSpMkLst>
            <pc:docMk/>
            <pc:sldMk cId="1022038794" sldId="272"/>
            <ac:grpSpMk id="12" creationId="{D2C4BFA1-2075-4901-9E24-E41D1FDD51FD}"/>
          </ac:grpSpMkLst>
        </pc:grpChg>
      </pc:sldChg>
      <pc:sldChg chg="addSp delSp modSp add">
        <pc:chgData name="Alexander Nozik" userId="188c02ae713a829a" providerId="LiveId" clId="{1F986F2D-F467-461A-B527-B8A9F478D648}" dt="2018-07-15T11:52:39.141" v="4830" actId="20577"/>
        <pc:sldMkLst>
          <pc:docMk/>
          <pc:sldMk cId="2860965453" sldId="273"/>
        </pc:sldMkLst>
        <pc:spChg chg="del">
          <ac:chgData name="Alexander Nozik" userId="188c02ae713a829a" providerId="LiveId" clId="{1F986F2D-F467-461A-B527-B8A9F478D648}" dt="2018-07-15T11:40:39.157" v="4091"/>
          <ac:spMkLst>
            <pc:docMk/>
            <pc:sldMk cId="2860965453" sldId="273"/>
            <ac:spMk id="2" creationId="{D54BF494-545C-4191-8ED4-B6561D7517FF}"/>
          </ac:spMkLst>
        </pc:spChg>
        <pc:spChg chg="del">
          <ac:chgData name="Alexander Nozik" userId="188c02ae713a829a" providerId="LiveId" clId="{1F986F2D-F467-461A-B527-B8A9F478D648}" dt="2018-07-15T11:40:39.157" v="4091"/>
          <ac:spMkLst>
            <pc:docMk/>
            <pc:sldMk cId="2860965453" sldId="273"/>
            <ac:spMk id="3" creationId="{613824CE-9628-47A2-91C6-B7428C785376}"/>
          </ac:spMkLst>
        </pc:spChg>
        <pc:spChg chg="add mod">
          <ac:chgData name="Alexander Nozik" userId="188c02ae713a829a" providerId="LiveId" clId="{1F986F2D-F467-461A-B527-B8A9F478D648}" dt="2018-07-15T11:44:13.243" v="4145" actId="20577"/>
          <ac:spMkLst>
            <pc:docMk/>
            <pc:sldMk cId="2860965453" sldId="273"/>
            <ac:spMk id="5" creationId="{F0B8BBD5-EBDE-41F4-BF6E-467C6C47BCE7}"/>
          </ac:spMkLst>
        </pc:spChg>
        <pc:spChg chg="add mod">
          <ac:chgData name="Alexander Nozik" userId="188c02ae713a829a" providerId="LiveId" clId="{1F986F2D-F467-461A-B527-B8A9F478D648}" dt="2018-07-15T11:52:39.141" v="4830" actId="20577"/>
          <ac:spMkLst>
            <pc:docMk/>
            <pc:sldMk cId="2860965453" sldId="273"/>
            <ac:spMk id="6" creationId="{13F44F03-7C1F-4B5C-AE15-2F4D8FB0C27A}"/>
          </ac:spMkLst>
        </pc:spChg>
      </pc:sldChg>
      <pc:sldChg chg="modSp add ord">
        <pc:chgData name="Alexander Nozik" userId="188c02ae713a829a" providerId="LiveId" clId="{1F986F2D-F467-461A-B527-B8A9F478D648}" dt="2018-07-15T11:58:39.030" v="5242" actId="20577"/>
        <pc:sldMkLst>
          <pc:docMk/>
          <pc:sldMk cId="231812973" sldId="274"/>
        </pc:sldMkLst>
        <pc:spChg chg="mod">
          <ac:chgData name="Alexander Nozik" userId="188c02ae713a829a" providerId="LiveId" clId="{1F986F2D-F467-461A-B527-B8A9F478D648}" dt="2018-07-15T11:56:26.550" v="4863" actId="20577"/>
          <ac:spMkLst>
            <pc:docMk/>
            <pc:sldMk cId="231812973" sldId="274"/>
            <ac:spMk id="2" creationId="{E84A9D97-DB8A-425D-B732-F4ED35ACD5E4}"/>
          </ac:spMkLst>
        </pc:spChg>
        <pc:spChg chg="mod">
          <ac:chgData name="Alexander Nozik" userId="188c02ae713a829a" providerId="LiveId" clId="{1F986F2D-F467-461A-B527-B8A9F478D648}" dt="2018-07-15T11:58:39.030" v="5242" actId="20577"/>
          <ac:spMkLst>
            <pc:docMk/>
            <pc:sldMk cId="231812973" sldId="274"/>
            <ac:spMk id="3" creationId="{7C1B6D4C-4E24-4255-8D7F-356138F770B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D1286B-91B4-48D1-A017-1452AA3F8A7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5B0893-1D95-4BEC-B629-A9C6DEB09E43}">
      <dgm:prSet phldrT="[Text]"/>
      <dgm:spPr/>
      <dgm:t>
        <a:bodyPr/>
        <a:lstStyle/>
        <a:p>
          <a:r>
            <a:rPr lang="ru-RU" dirty="0"/>
            <a:t>Компиляция</a:t>
          </a:r>
          <a:endParaRPr lang="en-US" dirty="0"/>
        </a:p>
      </dgm:t>
    </dgm:pt>
    <dgm:pt modelId="{6988544D-AC63-4C93-8D07-F744061E49E1}" type="parTrans" cxnId="{427BF9AA-B8C4-4646-BB39-439BD0465450}">
      <dgm:prSet/>
      <dgm:spPr/>
      <dgm:t>
        <a:bodyPr/>
        <a:lstStyle/>
        <a:p>
          <a:endParaRPr lang="en-US"/>
        </a:p>
      </dgm:t>
    </dgm:pt>
    <dgm:pt modelId="{08F74C26-2AE5-4CF7-A917-09C78659CF6A}" type="sibTrans" cxnId="{427BF9AA-B8C4-4646-BB39-439BD0465450}">
      <dgm:prSet/>
      <dgm:spPr/>
      <dgm:t>
        <a:bodyPr/>
        <a:lstStyle/>
        <a:p>
          <a:endParaRPr lang="en-US"/>
        </a:p>
      </dgm:t>
    </dgm:pt>
    <dgm:pt modelId="{82F33B19-2DE7-4BCF-A15F-8E26EB5606D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dirty="0" err="1"/>
            <a:t>Компилляция</a:t>
          </a:r>
          <a:r>
            <a:rPr lang="ru-RU" dirty="0"/>
            <a:t> дерева в промежуточное представление (объектный модуль).</a:t>
          </a:r>
          <a:endParaRPr lang="en-US" dirty="0"/>
        </a:p>
      </dgm:t>
    </dgm:pt>
    <dgm:pt modelId="{70D3FDBE-1B54-40BF-923E-56AFBC378C49}" type="parTrans" cxnId="{77BD8A89-83DF-4BFA-9EB9-58A438055F0A}">
      <dgm:prSet/>
      <dgm:spPr/>
      <dgm:t>
        <a:bodyPr/>
        <a:lstStyle/>
        <a:p>
          <a:endParaRPr lang="en-US"/>
        </a:p>
      </dgm:t>
    </dgm:pt>
    <dgm:pt modelId="{6AD7BC50-FE4E-447F-AE7B-A5D8E4D9F2A9}" type="sibTrans" cxnId="{77BD8A89-83DF-4BFA-9EB9-58A438055F0A}">
      <dgm:prSet/>
      <dgm:spPr/>
      <dgm:t>
        <a:bodyPr/>
        <a:lstStyle/>
        <a:p>
          <a:endParaRPr lang="en-US"/>
        </a:p>
      </dgm:t>
    </dgm:pt>
    <dgm:pt modelId="{EFC84C1D-9EC7-4741-9986-F74FF268B72C}">
      <dgm:prSet phldrT="[Text]"/>
      <dgm:spPr/>
      <dgm:t>
        <a:bodyPr/>
        <a:lstStyle/>
        <a:p>
          <a:r>
            <a:rPr lang="ru-RU" dirty="0"/>
            <a:t>Линковка</a:t>
          </a:r>
          <a:endParaRPr lang="en-US" dirty="0"/>
        </a:p>
      </dgm:t>
    </dgm:pt>
    <dgm:pt modelId="{FB3AF790-09BD-4972-98B7-A627EAC07301}" type="parTrans" cxnId="{ACE9D88A-5FF3-48E7-B7EE-973DB68E1C38}">
      <dgm:prSet/>
      <dgm:spPr/>
      <dgm:t>
        <a:bodyPr/>
        <a:lstStyle/>
        <a:p>
          <a:endParaRPr lang="en-US"/>
        </a:p>
      </dgm:t>
    </dgm:pt>
    <dgm:pt modelId="{15A53308-AA25-4B57-9C1B-C04182EC1370}" type="sibTrans" cxnId="{ACE9D88A-5FF3-48E7-B7EE-973DB68E1C38}">
      <dgm:prSet/>
      <dgm:spPr/>
      <dgm:t>
        <a:bodyPr/>
        <a:lstStyle/>
        <a:p>
          <a:endParaRPr lang="en-US"/>
        </a:p>
      </dgm:t>
    </dgm:pt>
    <dgm:pt modelId="{0D199EFF-6EDC-4A59-BD8B-7FC4C02AF779}">
      <dgm:prSet phldrT="[Text]"/>
      <dgm:spPr/>
      <dgm:t>
        <a:bodyPr/>
        <a:lstStyle/>
        <a:p>
          <a:r>
            <a:rPr lang="ru-RU" dirty="0"/>
            <a:t>Создание связей между объектными модулями.</a:t>
          </a:r>
          <a:endParaRPr lang="en-US" dirty="0"/>
        </a:p>
      </dgm:t>
    </dgm:pt>
    <dgm:pt modelId="{9975B304-4BD6-4622-92E5-1FB26441406D}" type="parTrans" cxnId="{D4728A05-5F35-44BE-9804-1030CFB9AFD5}">
      <dgm:prSet/>
      <dgm:spPr/>
      <dgm:t>
        <a:bodyPr/>
        <a:lstStyle/>
        <a:p>
          <a:endParaRPr lang="en-US"/>
        </a:p>
      </dgm:t>
    </dgm:pt>
    <dgm:pt modelId="{52160C5F-FAE4-4B07-B260-E0B43689121E}" type="sibTrans" cxnId="{D4728A05-5F35-44BE-9804-1030CFB9AFD5}">
      <dgm:prSet/>
      <dgm:spPr/>
      <dgm:t>
        <a:bodyPr/>
        <a:lstStyle/>
        <a:p>
          <a:endParaRPr lang="en-US"/>
        </a:p>
      </dgm:t>
    </dgm:pt>
    <dgm:pt modelId="{8F5F5186-0F79-4B55-BB3D-392DD65906B5}">
      <dgm:prSet phldrT="[Text]"/>
      <dgm:spPr/>
      <dgm:t>
        <a:bodyPr/>
        <a:lstStyle/>
        <a:p>
          <a:r>
            <a:rPr lang="ru-RU" dirty="0"/>
            <a:t>Создание входной точки программы.</a:t>
          </a:r>
          <a:endParaRPr lang="en-US" dirty="0"/>
        </a:p>
      </dgm:t>
    </dgm:pt>
    <dgm:pt modelId="{AAEB5830-26B8-45FD-8E8B-809F5C60DA5C}" type="parTrans" cxnId="{77F150DE-54D4-4589-ABC2-A0D33D24AE4A}">
      <dgm:prSet/>
      <dgm:spPr/>
      <dgm:t>
        <a:bodyPr/>
        <a:lstStyle/>
        <a:p>
          <a:endParaRPr lang="en-US"/>
        </a:p>
      </dgm:t>
    </dgm:pt>
    <dgm:pt modelId="{E21088FB-A058-434E-947F-DCE308DC292B}" type="sibTrans" cxnId="{77F150DE-54D4-4589-ABC2-A0D33D24AE4A}">
      <dgm:prSet/>
      <dgm:spPr/>
      <dgm:t>
        <a:bodyPr/>
        <a:lstStyle/>
        <a:p>
          <a:endParaRPr lang="en-US"/>
        </a:p>
      </dgm:t>
    </dgm:pt>
    <dgm:pt modelId="{8DF6DF9D-5079-4B7A-9E96-3BE3AD3837DE}">
      <dgm:prSet phldrT="[Text]"/>
      <dgm:spPr/>
      <dgm:t>
        <a:bodyPr/>
        <a:lstStyle/>
        <a:p>
          <a:r>
            <a:rPr lang="ru-RU" dirty="0"/>
            <a:t>Упаковка</a:t>
          </a:r>
          <a:endParaRPr lang="en-US" dirty="0"/>
        </a:p>
      </dgm:t>
    </dgm:pt>
    <dgm:pt modelId="{00F0A319-B4A9-4FBD-B8C0-F510A11A2BA1}" type="parTrans" cxnId="{C6EA2E13-C902-4751-9F32-BAE923635113}">
      <dgm:prSet/>
      <dgm:spPr/>
      <dgm:t>
        <a:bodyPr/>
        <a:lstStyle/>
        <a:p>
          <a:endParaRPr lang="en-US"/>
        </a:p>
      </dgm:t>
    </dgm:pt>
    <dgm:pt modelId="{446022CB-E264-4FBB-B982-9619ACB15F96}" type="sibTrans" cxnId="{C6EA2E13-C902-4751-9F32-BAE923635113}">
      <dgm:prSet/>
      <dgm:spPr/>
      <dgm:t>
        <a:bodyPr/>
        <a:lstStyle/>
        <a:p>
          <a:endParaRPr lang="en-US"/>
        </a:p>
      </dgm:t>
    </dgm:pt>
    <dgm:pt modelId="{0FE5E5CC-ED11-46B9-8424-2A2900E71A9E}">
      <dgm:prSet phldrT="[Text]"/>
      <dgm:spPr/>
      <dgm:t>
        <a:bodyPr/>
        <a:lstStyle/>
        <a:p>
          <a:r>
            <a:rPr lang="ru-RU" dirty="0"/>
            <a:t>Создание дистрибутива программы</a:t>
          </a:r>
          <a:endParaRPr lang="en-US" dirty="0"/>
        </a:p>
      </dgm:t>
    </dgm:pt>
    <dgm:pt modelId="{4F833A85-1433-4053-8710-128792A6F5CE}" type="parTrans" cxnId="{63170548-11CC-416F-B5DE-3A855EA2A0E5}">
      <dgm:prSet/>
      <dgm:spPr/>
      <dgm:t>
        <a:bodyPr/>
        <a:lstStyle/>
        <a:p>
          <a:endParaRPr lang="en-US"/>
        </a:p>
      </dgm:t>
    </dgm:pt>
    <dgm:pt modelId="{EAAC1F08-786F-4845-892D-9C87B8983A8A}" type="sibTrans" cxnId="{63170548-11CC-416F-B5DE-3A855EA2A0E5}">
      <dgm:prSet/>
      <dgm:spPr/>
      <dgm:t>
        <a:bodyPr/>
        <a:lstStyle/>
        <a:p>
          <a:endParaRPr lang="en-US"/>
        </a:p>
      </dgm:t>
    </dgm:pt>
    <dgm:pt modelId="{A6D3FB6A-76F7-4351-B7D5-1F7D8B914B82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/>
            <a:t>Код программы</a:t>
          </a:r>
          <a:endParaRPr lang="en-US" dirty="0"/>
        </a:p>
      </dgm:t>
    </dgm:pt>
    <dgm:pt modelId="{1566F55F-32A1-40EA-ADE1-09B60BB13DCB}" type="parTrans" cxnId="{1EBEA3E0-7E60-41EA-8DD8-08BB06269BEA}">
      <dgm:prSet/>
      <dgm:spPr/>
      <dgm:t>
        <a:bodyPr/>
        <a:lstStyle/>
        <a:p>
          <a:endParaRPr lang="en-US"/>
        </a:p>
      </dgm:t>
    </dgm:pt>
    <dgm:pt modelId="{1B48648E-C75E-4D47-AE1B-D7C6A2386558}" type="sibTrans" cxnId="{1EBEA3E0-7E60-41EA-8DD8-08BB06269BEA}">
      <dgm:prSet/>
      <dgm:spPr/>
      <dgm:t>
        <a:bodyPr/>
        <a:lstStyle/>
        <a:p>
          <a:endParaRPr lang="en-US"/>
        </a:p>
      </dgm:t>
    </dgm:pt>
    <dgm:pt modelId="{042A0833-717C-4FC3-ABC4-5E5D6C803565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dirty="0" err="1"/>
            <a:t>Парсинг</a:t>
          </a:r>
          <a:r>
            <a:rPr lang="ru-RU" dirty="0"/>
            <a:t> (создание синтаксического дерева) текста отдельного модуля.</a:t>
          </a:r>
          <a:endParaRPr lang="en-US" dirty="0"/>
        </a:p>
      </dgm:t>
    </dgm:pt>
    <dgm:pt modelId="{AFA5C6F9-CE98-4F8C-A642-78ADA0F9C4BC}" type="parTrans" cxnId="{F54C4CAC-65DB-4631-93BF-B3CF5C0D3562}">
      <dgm:prSet/>
      <dgm:spPr/>
      <dgm:t>
        <a:bodyPr/>
        <a:lstStyle/>
        <a:p>
          <a:endParaRPr lang="en-US"/>
        </a:p>
      </dgm:t>
    </dgm:pt>
    <dgm:pt modelId="{9DB4B5B8-3432-4588-A187-44028915AE0A}" type="sibTrans" cxnId="{F54C4CAC-65DB-4631-93BF-B3CF5C0D3562}">
      <dgm:prSet/>
      <dgm:spPr/>
      <dgm:t>
        <a:bodyPr/>
        <a:lstStyle/>
        <a:p>
          <a:endParaRPr lang="en-US"/>
        </a:p>
      </dgm:t>
    </dgm:pt>
    <dgm:pt modelId="{0B7F21B7-8D37-4816-9508-64EDBB0E1F19}" type="pres">
      <dgm:prSet presAssocID="{F3D1286B-91B4-48D1-A017-1452AA3F8A78}" presName="linearFlow" presStyleCnt="0">
        <dgm:presLayoutVars>
          <dgm:dir/>
          <dgm:animLvl val="lvl"/>
          <dgm:resizeHandles val="exact"/>
        </dgm:presLayoutVars>
      </dgm:prSet>
      <dgm:spPr/>
    </dgm:pt>
    <dgm:pt modelId="{DCF695C6-0F62-401C-B8DC-6FD823247958}" type="pres">
      <dgm:prSet presAssocID="{A6D3FB6A-76F7-4351-B7D5-1F7D8B914B82}" presName="composite" presStyleCnt="0"/>
      <dgm:spPr/>
    </dgm:pt>
    <dgm:pt modelId="{55B214B9-FC31-4062-AD03-A4AE6F3CF6F7}" type="pres">
      <dgm:prSet presAssocID="{A6D3FB6A-76F7-4351-B7D5-1F7D8B914B82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DBF94E87-5072-4414-A165-1C795DD7A25D}" type="pres">
      <dgm:prSet presAssocID="{A6D3FB6A-76F7-4351-B7D5-1F7D8B914B82}" presName="descendantText" presStyleLbl="alignAcc1" presStyleIdx="0" presStyleCnt="4">
        <dgm:presLayoutVars>
          <dgm:bulletEnabled val="1"/>
        </dgm:presLayoutVars>
      </dgm:prSet>
      <dgm:spPr/>
    </dgm:pt>
    <dgm:pt modelId="{E4DD851A-9977-4F26-844C-40B8595484D9}" type="pres">
      <dgm:prSet presAssocID="{1B48648E-C75E-4D47-AE1B-D7C6A2386558}" presName="sp" presStyleCnt="0"/>
      <dgm:spPr/>
    </dgm:pt>
    <dgm:pt modelId="{CF34A8CF-C2FF-491B-90FD-38973FF31315}" type="pres">
      <dgm:prSet presAssocID="{5A5B0893-1D95-4BEC-B629-A9C6DEB09E43}" presName="composite" presStyleCnt="0"/>
      <dgm:spPr/>
    </dgm:pt>
    <dgm:pt modelId="{9B208709-394D-438E-8856-85FA08118619}" type="pres">
      <dgm:prSet presAssocID="{5A5B0893-1D95-4BEC-B629-A9C6DEB09E43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232F970A-70D8-4334-B4DC-D432370F34CD}" type="pres">
      <dgm:prSet presAssocID="{5A5B0893-1D95-4BEC-B629-A9C6DEB09E43}" presName="descendantText" presStyleLbl="alignAcc1" presStyleIdx="1" presStyleCnt="4">
        <dgm:presLayoutVars>
          <dgm:bulletEnabled val="1"/>
        </dgm:presLayoutVars>
      </dgm:prSet>
      <dgm:spPr/>
    </dgm:pt>
    <dgm:pt modelId="{80D39D84-FC20-4983-B9E4-EB267BE80056}" type="pres">
      <dgm:prSet presAssocID="{08F74C26-2AE5-4CF7-A917-09C78659CF6A}" presName="sp" presStyleCnt="0"/>
      <dgm:spPr/>
    </dgm:pt>
    <dgm:pt modelId="{06125473-B6BC-4022-99B9-680C2AC38B05}" type="pres">
      <dgm:prSet presAssocID="{EFC84C1D-9EC7-4741-9986-F74FF268B72C}" presName="composite" presStyleCnt="0"/>
      <dgm:spPr/>
    </dgm:pt>
    <dgm:pt modelId="{C771BED9-1D70-4B1E-91F9-EB3077ADBEB8}" type="pres">
      <dgm:prSet presAssocID="{EFC84C1D-9EC7-4741-9986-F74FF268B72C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CA0D6517-E687-47CE-B3B9-07AD443F74F7}" type="pres">
      <dgm:prSet presAssocID="{EFC84C1D-9EC7-4741-9986-F74FF268B72C}" presName="descendantText" presStyleLbl="alignAcc1" presStyleIdx="2" presStyleCnt="4">
        <dgm:presLayoutVars>
          <dgm:bulletEnabled val="1"/>
        </dgm:presLayoutVars>
      </dgm:prSet>
      <dgm:spPr/>
    </dgm:pt>
    <dgm:pt modelId="{162F37E1-53FD-4088-9E27-97779DFF1052}" type="pres">
      <dgm:prSet presAssocID="{15A53308-AA25-4B57-9C1B-C04182EC1370}" presName="sp" presStyleCnt="0"/>
      <dgm:spPr/>
    </dgm:pt>
    <dgm:pt modelId="{C6237675-4344-458B-993C-F7DE726869C2}" type="pres">
      <dgm:prSet presAssocID="{8DF6DF9D-5079-4B7A-9E96-3BE3AD3837DE}" presName="composite" presStyleCnt="0"/>
      <dgm:spPr/>
    </dgm:pt>
    <dgm:pt modelId="{705F1CDA-6767-4022-9BBC-0315CF6E27CC}" type="pres">
      <dgm:prSet presAssocID="{8DF6DF9D-5079-4B7A-9E96-3BE3AD3837D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4819FADA-6A78-4750-A13D-862B21CA93C6}" type="pres">
      <dgm:prSet presAssocID="{8DF6DF9D-5079-4B7A-9E96-3BE3AD3837D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B3EC6805-03C1-4CC9-A1B8-92D8DD7234BC}" type="presOf" srcId="{8F5F5186-0F79-4B55-BB3D-392DD65906B5}" destId="{CA0D6517-E687-47CE-B3B9-07AD443F74F7}" srcOrd="0" destOrd="1" presId="urn:microsoft.com/office/officeart/2005/8/layout/chevron2"/>
    <dgm:cxn modelId="{D4728A05-5F35-44BE-9804-1030CFB9AFD5}" srcId="{EFC84C1D-9EC7-4741-9986-F74FF268B72C}" destId="{0D199EFF-6EDC-4A59-BD8B-7FC4C02AF779}" srcOrd="0" destOrd="0" parTransId="{9975B304-4BD6-4622-92E5-1FB26441406D}" sibTransId="{52160C5F-FAE4-4B07-B260-E0B43689121E}"/>
    <dgm:cxn modelId="{84C9DB05-B86C-4BD8-8261-E3462F5C03E9}" type="presOf" srcId="{A6D3FB6A-76F7-4351-B7D5-1F7D8B914B82}" destId="{55B214B9-FC31-4062-AD03-A4AE6F3CF6F7}" srcOrd="0" destOrd="0" presId="urn:microsoft.com/office/officeart/2005/8/layout/chevron2"/>
    <dgm:cxn modelId="{7022EF12-642D-40DC-9895-648B83FAE9B7}" type="presOf" srcId="{0FE5E5CC-ED11-46B9-8424-2A2900E71A9E}" destId="{4819FADA-6A78-4750-A13D-862B21CA93C6}" srcOrd="0" destOrd="0" presId="urn:microsoft.com/office/officeart/2005/8/layout/chevron2"/>
    <dgm:cxn modelId="{C6EA2E13-C902-4751-9F32-BAE923635113}" srcId="{F3D1286B-91B4-48D1-A017-1452AA3F8A78}" destId="{8DF6DF9D-5079-4B7A-9E96-3BE3AD3837DE}" srcOrd="3" destOrd="0" parTransId="{00F0A319-B4A9-4FBD-B8C0-F510A11A2BA1}" sibTransId="{446022CB-E264-4FBB-B982-9619ACB15F96}"/>
    <dgm:cxn modelId="{C1136518-A7CA-44AD-933C-773B34536150}" type="presOf" srcId="{EFC84C1D-9EC7-4741-9986-F74FF268B72C}" destId="{C771BED9-1D70-4B1E-91F9-EB3077ADBEB8}" srcOrd="0" destOrd="0" presId="urn:microsoft.com/office/officeart/2005/8/layout/chevron2"/>
    <dgm:cxn modelId="{D24E0D24-CDC9-41BD-A74F-366F9615018D}" type="presOf" srcId="{0D199EFF-6EDC-4A59-BD8B-7FC4C02AF779}" destId="{CA0D6517-E687-47CE-B3B9-07AD443F74F7}" srcOrd="0" destOrd="0" presId="urn:microsoft.com/office/officeart/2005/8/layout/chevron2"/>
    <dgm:cxn modelId="{FA461436-0F67-4EF3-957B-4695D29A09E2}" type="presOf" srcId="{042A0833-717C-4FC3-ABC4-5E5D6C803565}" destId="{232F970A-70D8-4334-B4DC-D432370F34CD}" srcOrd="0" destOrd="0" presId="urn:microsoft.com/office/officeart/2005/8/layout/chevron2"/>
    <dgm:cxn modelId="{CFF6995D-269E-4BE6-ACCE-76484E98C700}" type="presOf" srcId="{8DF6DF9D-5079-4B7A-9E96-3BE3AD3837DE}" destId="{705F1CDA-6767-4022-9BBC-0315CF6E27CC}" srcOrd="0" destOrd="0" presId="urn:microsoft.com/office/officeart/2005/8/layout/chevron2"/>
    <dgm:cxn modelId="{695DF660-BC82-43F8-B1E7-D6942C403914}" type="presOf" srcId="{82F33B19-2DE7-4BCF-A15F-8E26EB5606D6}" destId="{232F970A-70D8-4334-B4DC-D432370F34CD}" srcOrd="0" destOrd="1" presId="urn:microsoft.com/office/officeart/2005/8/layout/chevron2"/>
    <dgm:cxn modelId="{63170548-11CC-416F-B5DE-3A855EA2A0E5}" srcId="{8DF6DF9D-5079-4B7A-9E96-3BE3AD3837DE}" destId="{0FE5E5CC-ED11-46B9-8424-2A2900E71A9E}" srcOrd="0" destOrd="0" parTransId="{4F833A85-1433-4053-8710-128792A6F5CE}" sibTransId="{EAAC1F08-786F-4845-892D-9C87B8983A8A}"/>
    <dgm:cxn modelId="{49E1FA6E-1D7A-4E99-8764-2D0A392B78A8}" type="presOf" srcId="{5A5B0893-1D95-4BEC-B629-A9C6DEB09E43}" destId="{9B208709-394D-438E-8856-85FA08118619}" srcOrd="0" destOrd="0" presId="urn:microsoft.com/office/officeart/2005/8/layout/chevron2"/>
    <dgm:cxn modelId="{77BD8A89-83DF-4BFA-9EB9-58A438055F0A}" srcId="{5A5B0893-1D95-4BEC-B629-A9C6DEB09E43}" destId="{82F33B19-2DE7-4BCF-A15F-8E26EB5606D6}" srcOrd="1" destOrd="0" parTransId="{70D3FDBE-1B54-40BF-923E-56AFBC378C49}" sibTransId="{6AD7BC50-FE4E-447F-AE7B-A5D8E4D9F2A9}"/>
    <dgm:cxn modelId="{ACE9D88A-5FF3-48E7-B7EE-973DB68E1C38}" srcId="{F3D1286B-91B4-48D1-A017-1452AA3F8A78}" destId="{EFC84C1D-9EC7-4741-9986-F74FF268B72C}" srcOrd="2" destOrd="0" parTransId="{FB3AF790-09BD-4972-98B7-A627EAC07301}" sibTransId="{15A53308-AA25-4B57-9C1B-C04182EC1370}"/>
    <dgm:cxn modelId="{427BF9AA-B8C4-4646-BB39-439BD0465450}" srcId="{F3D1286B-91B4-48D1-A017-1452AA3F8A78}" destId="{5A5B0893-1D95-4BEC-B629-A9C6DEB09E43}" srcOrd="1" destOrd="0" parTransId="{6988544D-AC63-4C93-8D07-F744061E49E1}" sibTransId="{08F74C26-2AE5-4CF7-A917-09C78659CF6A}"/>
    <dgm:cxn modelId="{F54C4CAC-65DB-4631-93BF-B3CF5C0D3562}" srcId="{5A5B0893-1D95-4BEC-B629-A9C6DEB09E43}" destId="{042A0833-717C-4FC3-ABC4-5E5D6C803565}" srcOrd="0" destOrd="0" parTransId="{AFA5C6F9-CE98-4F8C-A642-78ADA0F9C4BC}" sibTransId="{9DB4B5B8-3432-4588-A187-44028915AE0A}"/>
    <dgm:cxn modelId="{5B5EA0D8-DB7D-4D62-98D4-9A28AF86535C}" type="presOf" srcId="{F3D1286B-91B4-48D1-A017-1452AA3F8A78}" destId="{0B7F21B7-8D37-4816-9508-64EDBB0E1F19}" srcOrd="0" destOrd="0" presId="urn:microsoft.com/office/officeart/2005/8/layout/chevron2"/>
    <dgm:cxn modelId="{77F150DE-54D4-4589-ABC2-A0D33D24AE4A}" srcId="{EFC84C1D-9EC7-4741-9986-F74FF268B72C}" destId="{8F5F5186-0F79-4B55-BB3D-392DD65906B5}" srcOrd="1" destOrd="0" parTransId="{AAEB5830-26B8-45FD-8E8B-809F5C60DA5C}" sibTransId="{E21088FB-A058-434E-947F-DCE308DC292B}"/>
    <dgm:cxn modelId="{1EBEA3E0-7E60-41EA-8DD8-08BB06269BEA}" srcId="{F3D1286B-91B4-48D1-A017-1452AA3F8A78}" destId="{A6D3FB6A-76F7-4351-B7D5-1F7D8B914B82}" srcOrd="0" destOrd="0" parTransId="{1566F55F-32A1-40EA-ADE1-09B60BB13DCB}" sibTransId="{1B48648E-C75E-4D47-AE1B-D7C6A2386558}"/>
    <dgm:cxn modelId="{5FEFFB15-C043-4C1A-8D32-C16DB1C6CA02}" type="presParOf" srcId="{0B7F21B7-8D37-4816-9508-64EDBB0E1F19}" destId="{DCF695C6-0F62-401C-B8DC-6FD823247958}" srcOrd="0" destOrd="0" presId="urn:microsoft.com/office/officeart/2005/8/layout/chevron2"/>
    <dgm:cxn modelId="{80B044F3-A57F-4331-AEBC-727440F2EB8D}" type="presParOf" srcId="{DCF695C6-0F62-401C-B8DC-6FD823247958}" destId="{55B214B9-FC31-4062-AD03-A4AE6F3CF6F7}" srcOrd="0" destOrd="0" presId="urn:microsoft.com/office/officeart/2005/8/layout/chevron2"/>
    <dgm:cxn modelId="{E1E66146-7660-487D-B33B-24D1283C46F8}" type="presParOf" srcId="{DCF695C6-0F62-401C-B8DC-6FD823247958}" destId="{DBF94E87-5072-4414-A165-1C795DD7A25D}" srcOrd="1" destOrd="0" presId="urn:microsoft.com/office/officeart/2005/8/layout/chevron2"/>
    <dgm:cxn modelId="{9E30D953-E5D2-4833-9E8F-E94A3203D9A5}" type="presParOf" srcId="{0B7F21B7-8D37-4816-9508-64EDBB0E1F19}" destId="{E4DD851A-9977-4F26-844C-40B8595484D9}" srcOrd="1" destOrd="0" presId="urn:microsoft.com/office/officeart/2005/8/layout/chevron2"/>
    <dgm:cxn modelId="{FE306091-28E3-4F8E-9CA0-76AE44E30200}" type="presParOf" srcId="{0B7F21B7-8D37-4816-9508-64EDBB0E1F19}" destId="{CF34A8CF-C2FF-491B-90FD-38973FF31315}" srcOrd="2" destOrd="0" presId="urn:microsoft.com/office/officeart/2005/8/layout/chevron2"/>
    <dgm:cxn modelId="{59DF99E1-68E9-4DDF-B8C9-1C7720142A48}" type="presParOf" srcId="{CF34A8CF-C2FF-491B-90FD-38973FF31315}" destId="{9B208709-394D-438E-8856-85FA08118619}" srcOrd="0" destOrd="0" presId="urn:microsoft.com/office/officeart/2005/8/layout/chevron2"/>
    <dgm:cxn modelId="{648AAFB0-B8BA-4194-B697-E962891D82E8}" type="presParOf" srcId="{CF34A8CF-C2FF-491B-90FD-38973FF31315}" destId="{232F970A-70D8-4334-B4DC-D432370F34CD}" srcOrd="1" destOrd="0" presId="urn:microsoft.com/office/officeart/2005/8/layout/chevron2"/>
    <dgm:cxn modelId="{E361BFFB-0A5B-425C-9080-8F1EBE263542}" type="presParOf" srcId="{0B7F21B7-8D37-4816-9508-64EDBB0E1F19}" destId="{80D39D84-FC20-4983-B9E4-EB267BE80056}" srcOrd="3" destOrd="0" presId="urn:microsoft.com/office/officeart/2005/8/layout/chevron2"/>
    <dgm:cxn modelId="{BBCF708D-B34E-4427-BF59-3D8FFBDDF97A}" type="presParOf" srcId="{0B7F21B7-8D37-4816-9508-64EDBB0E1F19}" destId="{06125473-B6BC-4022-99B9-680C2AC38B05}" srcOrd="4" destOrd="0" presId="urn:microsoft.com/office/officeart/2005/8/layout/chevron2"/>
    <dgm:cxn modelId="{8172F225-F8FE-4471-AB22-D680EF98442C}" type="presParOf" srcId="{06125473-B6BC-4022-99B9-680C2AC38B05}" destId="{C771BED9-1D70-4B1E-91F9-EB3077ADBEB8}" srcOrd="0" destOrd="0" presId="urn:microsoft.com/office/officeart/2005/8/layout/chevron2"/>
    <dgm:cxn modelId="{F6DF0F40-5756-45F8-A7D8-E3A7CD621F93}" type="presParOf" srcId="{06125473-B6BC-4022-99B9-680C2AC38B05}" destId="{CA0D6517-E687-47CE-B3B9-07AD443F74F7}" srcOrd="1" destOrd="0" presId="urn:microsoft.com/office/officeart/2005/8/layout/chevron2"/>
    <dgm:cxn modelId="{878C0B7E-67CC-40B9-9E61-085B09CF352D}" type="presParOf" srcId="{0B7F21B7-8D37-4816-9508-64EDBB0E1F19}" destId="{162F37E1-53FD-4088-9E27-97779DFF1052}" srcOrd="5" destOrd="0" presId="urn:microsoft.com/office/officeart/2005/8/layout/chevron2"/>
    <dgm:cxn modelId="{C674C213-6C45-45E1-BC80-8F7D2E802FFE}" type="presParOf" srcId="{0B7F21B7-8D37-4816-9508-64EDBB0E1F19}" destId="{C6237675-4344-458B-993C-F7DE726869C2}" srcOrd="6" destOrd="0" presId="urn:microsoft.com/office/officeart/2005/8/layout/chevron2"/>
    <dgm:cxn modelId="{C1F74B33-7F1E-4FD5-95F4-542EB3E6285B}" type="presParOf" srcId="{C6237675-4344-458B-993C-F7DE726869C2}" destId="{705F1CDA-6767-4022-9BBC-0315CF6E27CC}" srcOrd="0" destOrd="0" presId="urn:microsoft.com/office/officeart/2005/8/layout/chevron2"/>
    <dgm:cxn modelId="{7B23DDF4-1AF6-499C-812C-EFE06DC067B2}" type="presParOf" srcId="{C6237675-4344-458B-993C-F7DE726869C2}" destId="{4819FADA-6A78-4750-A13D-862B21CA93C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214B9-FC31-4062-AD03-A4AE6F3CF6F7}">
      <dsp:nvSpPr>
        <dsp:cNvPr id="0" name=""/>
        <dsp:cNvSpPr/>
      </dsp:nvSpPr>
      <dsp:spPr>
        <a:xfrm rot="5400000">
          <a:off x="-179747" y="180063"/>
          <a:ext cx="1198317" cy="83882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Код программы</a:t>
          </a:r>
          <a:endParaRPr lang="en-US" sz="1200" kern="1200" dirty="0"/>
        </a:p>
      </dsp:txBody>
      <dsp:txXfrm rot="-5400000">
        <a:off x="1" y="419726"/>
        <a:ext cx="838822" cy="359495"/>
      </dsp:txXfrm>
    </dsp:sp>
    <dsp:sp modelId="{DBF94E87-5072-4414-A165-1C795DD7A25D}">
      <dsp:nvSpPr>
        <dsp:cNvPr id="0" name=""/>
        <dsp:cNvSpPr/>
      </dsp:nvSpPr>
      <dsp:spPr>
        <a:xfrm rot="5400000">
          <a:off x="5287757" y="-4448620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08709-394D-438E-8856-85FA08118619}">
      <dsp:nvSpPr>
        <dsp:cNvPr id="0" name=""/>
        <dsp:cNvSpPr/>
      </dsp:nvSpPr>
      <dsp:spPr>
        <a:xfrm rot="5400000">
          <a:off x="-179747" y="1230859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Компиляция</a:t>
          </a:r>
          <a:endParaRPr lang="en-US" sz="1200" kern="1200" dirty="0"/>
        </a:p>
      </dsp:txBody>
      <dsp:txXfrm rot="-5400000">
        <a:off x="1" y="1470522"/>
        <a:ext cx="838822" cy="359495"/>
      </dsp:txXfrm>
    </dsp:sp>
    <dsp:sp modelId="{232F970A-70D8-4334-B4DC-D432370F34CD}">
      <dsp:nvSpPr>
        <dsp:cNvPr id="0" name=""/>
        <dsp:cNvSpPr/>
      </dsp:nvSpPr>
      <dsp:spPr>
        <a:xfrm rot="5400000">
          <a:off x="5287757" y="-3397823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200" kern="1200" dirty="0" err="1"/>
            <a:t>Парсинг</a:t>
          </a:r>
          <a:r>
            <a:rPr lang="ru-RU" sz="2200" kern="1200" dirty="0"/>
            <a:t> (создание синтаксического дерева) текста отдельного модуля.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200" kern="1200" dirty="0" err="1"/>
            <a:t>Компилляция</a:t>
          </a:r>
          <a:r>
            <a:rPr lang="ru-RU" sz="2200" kern="1200" dirty="0"/>
            <a:t> дерева в промежуточное представление (объектный модуль).</a:t>
          </a:r>
          <a:endParaRPr lang="en-US" sz="2200" kern="1200" dirty="0"/>
        </a:p>
      </dsp:txBody>
      <dsp:txXfrm rot="-5400000">
        <a:off x="838822" y="1089135"/>
        <a:ext cx="9638754" cy="702860"/>
      </dsp:txXfrm>
    </dsp:sp>
    <dsp:sp modelId="{C771BED9-1D70-4B1E-91F9-EB3077ADBEB8}">
      <dsp:nvSpPr>
        <dsp:cNvPr id="0" name=""/>
        <dsp:cNvSpPr/>
      </dsp:nvSpPr>
      <dsp:spPr>
        <a:xfrm rot="5400000">
          <a:off x="-179747" y="2281656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Линковка</a:t>
          </a:r>
          <a:endParaRPr lang="en-US" sz="1200" kern="1200" dirty="0"/>
        </a:p>
      </dsp:txBody>
      <dsp:txXfrm rot="-5400000">
        <a:off x="1" y="2521319"/>
        <a:ext cx="838822" cy="359495"/>
      </dsp:txXfrm>
    </dsp:sp>
    <dsp:sp modelId="{CA0D6517-E687-47CE-B3B9-07AD443F74F7}">
      <dsp:nvSpPr>
        <dsp:cNvPr id="0" name=""/>
        <dsp:cNvSpPr/>
      </dsp:nvSpPr>
      <dsp:spPr>
        <a:xfrm rot="5400000">
          <a:off x="5287757" y="-2347027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Создание связей между объектными модулями.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Создание входной точки программы.</a:t>
          </a:r>
          <a:endParaRPr lang="en-US" sz="2200" kern="1200" dirty="0"/>
        </a:p>
      </dsp:txBody>
      <dsp:txXfrm rot="-5400000">
        <a:off x="838822" y="2139931"/>
        <a:ext cx="9638754" cy="702860"/>
      </dsp:txXfrm>
    </dsp:sp>
    <dsp:sp modelId="{705F1CDA-6767-4022-9BBC-0315CF6E27CC}">
      <dsp:nvSpPr>
        <dsp:cNvPr id="0" name=""/>
        <dsp:cNvSpPr/>
      </dsp:nvSpPr>
      <dsp:spPr>
        <a:xfrm rot="5400000">
          <a:off x="-179747" y="3332452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Упаковка</a:t>
          </a:r>
          <a:endParaRPr lang="en-US" sz="1200" kern="1200" dirty="0"/>
        </a:p>
      </dsp:txBody>
      <dsp:txXfrm rot="-5400000">
        <a:off x="1" y="3572115"/>
        <a:ext cx="838822" cy="359495"/>
      </dsp:txXfrm>
    </dsp:sp>
    <dsp:sp modelId="{4819FADA-6A78-4750-A13D-862B21CA93C6}">
      <dsp:nvSpPr>
        <dsp:cNvPr id="0" name=""/>
        <dsp:cNvSpPr/>
      </dsp:nvSpPr>
      <dsp:spPr>
        <a:xfrm rot="5400000">
          <a:off x="5287757" y="-1296230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Создание дистрибутива программы</a:t>
          </a:r>
          <a:endParaRPr lang="en-US" sz="2200" kern="1200" dirty="0"/>
        </a:p>
      </dsp:txBody>
      <dsp:txXfrm rot="-5400000">
        <a:off x="838822" y="3190728"/>
        <a:ext cx="9638754" cy="702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927FE-538D-49CA-B33D-C974E657D308}" type="datetimeFigureOut">
              <a:rPr lang="en-US" smtClean="0"/>
              <a:t>15-Jul-18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997A4-9423-4E9A-94ED-BE9A758DD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1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8E22F-B6BD-451E-B620-9533F7E1A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B06C27-AA16-40B0-9DA1-8165A2161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1259A-B3A6-4E24-80C1-AA430A22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9F01-6F32-4722-AE28-6764AF753F3F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CFC37-53BB-4D98-B7BB-CC9ADF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F67F1-46C6-47E2-B817-F0CE9F20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7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DB0AA-CB6D-43A6-8BD4-A75E8FC8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6CFC0B-7B0D-48D6-875E-0F21E1A95B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0CBFE-CDF0-49B0-B4DF-A5C4EF091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DAFC-3798-4F0A-A23B-01A46F3232AE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CA5DD-F954-4A04-B57D-7F2B3FCA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E932E-68EA-4244-AFEA-A0C34D7F7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59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D31D94-F1E1-44FC-A51E-4D292BBD39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7EDF0-56DB-4889-BEB3-874873639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07E63-0B7A-494B-BBCD-4A88BBA7F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10-9FA1-4757-827F-DC8B6FFC4491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A6788-05BB-4D1C-B0B4-D0BF66ED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0B223-F6D8-4188-8F79-D6AEFFB9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70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DA64D-68F9-44B6-9DF8-043F38D3A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6056B-6108-4DE4-89C6-7616B3BD9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0FC44-C9FC-4AD4-AD42-C4336429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70C5-3FAA-45CF-B23C-D272750091C8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F709C-9AEE-4F2E-B5E8-D8E3B2534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97214-0E10-461A-9B08-2B8712D50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47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72870-783A-46ED-A5B1-E235D37BD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82405-1D99-4416-B860-291A68406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B554F-367A-44DE-AAF4-F0EAF41AC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1BFC-3D7B-4C37-89BD-5D0A3C9D516A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631BF-86F9-42D3-9D27-0983FC51F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E7568-FF3C-4482-8879-88726B2FB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868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328CE-00EB-4903-A30B-65875F69A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3C950-8398-4085-B4AE-18F5F09150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4B630-DEC3-4354-92C1-235DF68E2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8717F8-DBFB-491F-A02A-CD4F7E580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E8B34-98FC-4C08-A4F4-3F39B6E6F93F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10E9A-6A68-4A11-9241-8C454E11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C73435-6F0A-4FBB-AFCC-330F7F217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98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5EF56-636F-4D2B-8A85-C1DD52EA8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0A7C0-67C1-4548-A3CA-09601DCC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EF7020-4FF1-41D1-9960-85CC8A21E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55949A-2212-46E4-8A5E-1169F1A48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C22885-12DE-4F40-B606-A3D8E1BE4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617523-F62D-4670-8E02-923EF4836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7B15-BF3B-4DAB-AA42-7401A1C509FF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27FCC-2D29-46D6-B842-91C192D11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3650E5-3D7D-475E-8ACA-02AE93A95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35C10-D0CF-4AFC-92C0-F62265CED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7AA8F3-A13E-4530-A6CA-8A51D9405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97D6-1F35-4EA2-B965-439CCB558A46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DE3DF8-F480-44B3-9E49-7DA01BB2F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48E68-0B65-4D82-8702-6406300C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97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4D5EE6-68A6-43A1-9F0C-3A029E50C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CA62-9662-46CD-BE61-F437D5B1F1E5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649CAB-7F0F-4F81-8959-59B99A14D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6EC0B-F2BE-4E17-B26C-95A0D63BC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6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C64DA-14B7-4DC0-A3D3-1C545F14D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92D3E-4964-4325-8F3B-BDF12C93B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3CA08-9291-4067-B555-12D658FB5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239D9-FE92-4946-8314-F8108948E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35BD-30BF-4956-9C1B-1DF4455F1485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83628-D08B-408B-9DE7-F62421C5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436A1-9331-4D4B-A5D5-C666794A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39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09F76-9699-4620-87AE-0805AB145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BEFBA0-3291-4D3C-AF95-544715F8F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E785B-15D1-4519-8830-3BA7D0D16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E5FEE-9627-4C1B-9403-18CE9924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7760-DCE1-4542-822E-DD93A2D7A158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92F82-4D2E-4C46-8439-0BCFDD845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635CFC-9652-453C-81BB-0D1D97AF5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7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FCDED4-2110-4B28-96A4-67A67D1E6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0303F-8EE4-457C-9F69-156EF7CCC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46C7A-92C9-41E3-A729-E223261749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9129F-1E7B-4561-8852-E1F25A4F6C21}" type="datetime1">
              <a:rPr lang="en-US" smtClean="0"/>
              <a:t>15-Jul-18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3C83B-FA7D-4693-B83E-82A754F23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CB689-BB2C-4FBA-8BC4-98986E806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16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8010AA-EF45-4433-BE44-C575E759D4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4525347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ru-RU" dirty="0"/>
              <a:t>Системы сборки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0110EC-20E8-40B3-9BA8-8E964CAAC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1258" y="4525347"/>
            <a:ext cx="3258675" cy="1737360"/>
          </a:xfrm>
        </p:spPr>
        <p:txBody>
          <a:bodyPr anchor="ctr">
            <a:normAutofit/>
          </a:bodyPr>
          <a:lstStyle/>
          <a:p>
            <a:pPr algn="l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8EBE1-3BC6-4537-85E1-77B0BBA96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2528" y="6356350"/>
            <a:ext cx="365760" cy="365125"/>
          </a:xfrm>
          <a:prstGeom prst="ellipse">
            <a:avLst/>
          </a:prstGeom>
          <a:solidFill>
            <a:srgbClr val="7F7F7F"/>
          </a:solidFill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fld id="{D57F1E4F-1CFF-5643-939E-217C01CDF565}" type="slidenum">
              <a:rPr lang="en-US" sz="1050">
                <a:solidFill>
                  <a:srgbClr val="FFFFFF"/>
                </a:solidFill>
              </a:rPr>
              <a:pPr algn="ctr">
                <a:spcAft>
                  <a:spcPts val="600"/>
                </a:spcAft>
              </a:pPr>
              <a:t>1</a:t>
            </a:fld>
            <a:endParaRPr lang="en-US" sz="10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95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25746-0E75-4EE3-9852-3E5A7C493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CMake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31FBD55-EB92-44EB-A3A0-19050A8011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CMAKE_MINIMUM_REQUIRED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(VERSION 2.6 FATAL_ERROR)</a:t>
            </a:r>
          </a:p>
          <a:p>
            <a:pPr marL="0" indent="0">
              <a:buNone/>
            </a:pPr>
            <a:b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PROJECT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(geant4-satellite)</a:t>
            </a:r>
          </a:p>
          <a:p>
            <a:pPr marL="0" indent="0">
              <a:buNone/>
            </a:pPr>
            <a:b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FIND_PACKAGE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(Geant4 REQUIRED </a:t>
            </a:r>
            <a:r>
              <a:rPr lang="en-US" sz="1400" dirty="0" err="1">
                <a:solidFill>
                  <a:srgbClr val="D4D4D4"/>
                </a:solidFill>
                <a:latin typeface="Consolas" panose="020B0609020204030204" pitchFamily="49" charset="0"/>
              </a:rPr>
              <a:t>ui_all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Consolas" panose="020B0609020204030204" pitchFamily="49" charset="0"/>
              </a:rPr>
              <a:t>vis_all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b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NOT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 Geant4_FOUND)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	MESSAGE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(FATAL_ERROR </a:t>
            </a:r>
            <a:r>
              <a:rPr lang="en-US" sz="1400" dirty="0">
                <a:solidFill>
                  <a:srgbClr val="CE9178"/>
                </a:solidFill>
                <a:latin typeface="Consolas" panose="020B0609020204030204" pitchFamily="49" charset="0"/>
              </a:rPr>
              <a:t>"Geant4 not found!"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ENDIF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NOT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 Geant4_FOUND)</a:t>
            </a:r>
          </a:p>
          <a:p>
            <a:pPr marL="0" indent="0">
              <a:buNone/>
            </a:pPr>
            <a:b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INCLUDE_DIRECTORIES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${PROJECT_SOURCE_DIR}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/include)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INCLUDE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${Geant4_USE_FILE}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INCLUDE_DIRECTORIES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569CD6"/>
                </a:solidFill>
                <a:latin typeface="Consolas" panose="020B0609020204030204" pitchFamily="49" charset="0"/>
              </a:rPr>
              <a:t>${PROJECT_SOURCE_DIR}</a:t>
            </a:r>
            <a: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  <a:t>/../g4npm/include)</a:t>
            </a:r>
          </a:p>
          <a:p>
            <a:pPr marL="0" indent="0">
              <a:buNone/>
            </a:pPr>
            <a:br>
              <a:rPr lang="en-US" sz="14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endParaRPr lang="en-US" sz="14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9D41CB-1069-4F41-9D64-E080044030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Собственный язык, не связанный с </a:t>
            </a:r>
            <a:r>
              <a:rPr lang="en-US" dirty="0"/>
              <a:t>make</a:t>
            </a:r>
          </a:p>
          <a:p>
            <a:r>
              <a:rPr lang="ru-RU" dirty="0"/>
              <a:t>Иерархическая структура</a:t>
            </a:r>
          </a:p>
          <a:p>
            <a:r>
              <a:rPr lang="ru-RU" dirty="0"/>
              <a:t>Многомодульные сборки</a:t>
            </a:r>
          </a:p>
          <a:p>
            <a:r>
              <a:rPr lang="ru-RU" dirty="0"/>
              <a:t>Инкрементальная компиляция</a:t>
            </a:r>
          </a:p>
          <a:p>
            <a:endParaRPr lang="ru-RU" dirty="0"/>
          </a:p>
          <a:p>
            <a:r>
              <a:rPr lang="ru-RU" dirty="0">
                <a:solidFill>
                  <a:schemeClr val="accent2"/>
                </a:solidFill>
              </a:rPr>
              <a:t>Довольно ограниченная расширяемость.</a:t>
            </a:r>
          </a:p>
          <a:p>
            <a:r>
              <a:rPr lang="ru-RU" dirty="0">
                <a:solidFill>
                  <a:schemeClr val="accent2"/>
                </a:solidFill>
              </a:rPr>
              <a:t>Сложность в автоматизации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427A7-603D-4805-9DCC-AA86F603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55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43C1-15D9-4952-8647-A360B27B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Ant</a:t>
            </a:r>
            <a:r>
              <a:rPr lang="ru-RU" dirty="0"/>
              <a:t> (пример императивной сборки)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24C4C-83EB-469B-981C-0F6D56528D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&lt;?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xml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 version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"1.0"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?&gt;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project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"Hello"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default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"compile"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"clean"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"remove intermediate files"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delete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dir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"classes"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"clobber"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depends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"clean"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"remove all artifact files"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delete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file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"hello.jar"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"compile"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"compile the Java source code to class files"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mkdir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dir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"classes"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javac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srcdir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"."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destdir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"classes"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"jar"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depends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"compile"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"create a Jar file for the application"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jar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destfile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"hello.jar"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fileset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dir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"classes"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includes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"**/*.class"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manifest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attribute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"Main-Class"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CE9178"/>
                </a:solidFill>
                <a:latin typeface="Consolas" panose="020B0609020204030204" pitchFamily="49" charset="0"/>
              </a:rPr>
              <a:t>HelloProgram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manifest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jar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target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project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D4741-C18C-43C7-BB5E-C3116532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A10264-1A29-4911-B0A6-64A1E134C3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Та же идея, что и в </a:t>
            </a:r>
            <a:r>
              <a:rPr lang="en-US" i="1" dirty="0"/>
              <a:t>make</a:t>
            </a:r>
            <a:r>
              <a:rPr lang="ru-RU" i="1" dirty="0"/>
              <a:t>.</a:t>
            </a:r>
          </a:p>
          <a:p>
            <a:r>
              <a:rPr lang="ru-RU" dirty="0"/>
              <a:t>Используем </a:t>
            </a:r>
            <a:r>
              <a:rPr lang="en-US" dirty="0"/>
              <a:t>xml</a:t>
            </a:r>
            <a:r>
              <a:rPr lang="ru-RU" dirty="0"/>
              <a:t> вместо самодельного языка.</a:t>
            </a:r>
          </a:p>
          <a:p>
            <a:r>
              <a:rPr lang="ru-RU" dirty="0"/>
              <a:t>Расширяемость при помощи дополнительных задач.</a:t>
            </a:r>
          </a:p>
          <a:p>
            <a:endParaRPr lang="ru-RU" dirty="0"/>
          </a:p>
          <a:p>
            <a:r>
              <a:rPr lang="ru-RU" dirty="0">
                <a:solidFill>
                  <a:schemeClr val="accent2"/>
                </a:solidFill>
              </a:rPr>
              <a:t>Много буков</a:t>
            </a:r>
          </a:p>
          <a:p>
            <a:r>
              <a:rPr lang="ru-RU" dirty="0">
                <a:solidFill>
                  <a:schemeClr val="accent1"/>
                </a:solidFill>
              </a:rPr>
              <a:t>Хорошая поддержка на уровне среды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883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A27C4-1A4E-445C-BD3B-74E7448F1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Maven (</a:t>
            </a:r>
            <a:r>
              <a:rPr lang="ru-RU" dirty="0"/>
              <a:t>пример декларативной сборки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3CC06-7FB2-4A07-8A11-CF0A1F8842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project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modelVersion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4.0.0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modelVersion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groupId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com.mycompany.app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groupId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artifactId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my-app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artifactId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1.0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608B4E"/>
                </a:solidFill>
                <a:latin typeface="Consolas" panose="020B0609020204030204" pitchFamily="49" charset="0"/>
              </a:rPr>
              <a:t>&lt;!-- library dependencies --&gt;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dependencies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dependency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groupId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junit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groupId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artifactId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junit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 err="1">
                <a:solidFill>
                  <a:srgbClr val="569CD6"/>
                </a:solidFill>
                <a:latin typeface="Consolas" panose="020B0609020204030204" pitchFamily="49" charset="0"/>
              </a:rPr>
              <a:t>artifactId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3.8.1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scope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test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scope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dependency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dependencies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569CD6"/>
                </a:solidFill>
                <a:latin typeface="Consolas" panose="020B0609020204030204" pitchFamily="49" charset="0"/>
              </a:rPr>
              <a:t>project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A7839A-F91D-47A5-A33B-48E3EB66A6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Полностью декларативная сборка (пишем, что хотим, а не что надо сделать).</a:t>
            </a:r>
          </a:p>
          <a:p>
            <a:r>
              <a:rPr lang="ru-RU" dirty="0"/>
              <a:t>Описываем, что делать с проектом, а не с файлами.</a:t>
            </a:r>
          </a:p>
          <a:p>
            <a:r>
              <a:rPr lang="en-US" dirty="0"/>
              <a:t>Convention over configuration</a:t>
            </a:r>
            <a:r>
              <a:rPr lang="ru-RU" dirty="0"/>
              <a:t> (фиксированная структура проекта </a:t>
            </a:r>
            <a:r>
              <a:rPr lang="ru-RU" dirty="0" err="1"/>
              <a:t>по-умолчанию</a:t>
            </a:r>
            <a:r>
              <a:rPr lang="ru-RU" dirty="0"/>
              <a:t>)</a:t>
            </a:r>
          </a:p>
          <a:p>
            <a:r>
              <a:rPr lang="ru-RU" dirty="0"/>
              <a:t>Формат представления поддерживает хороший уровень автоматизации.</a:t>
            </a:r>
            <a:endParaRPr lang="en-US" dirty="0"/>
          </a:p>
          <a:p>
            <a:r>
              <a:rPr lang="ru-RU" dirty="0">
                <a:solidFill>
                  <a:schemeClr val="accent1"/>
                </a:solidFill>
              </a:rPr>
              <a:t>Автоматическое управление зависимостями!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>
                <a:solidFill>
                  <a:schemeClr val="accent2"/>
                </a:solidFill>
              </a:rPr>
              <a:t>Узко заточена под экосистему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ru-RU" dirty="0">
                <a:solidFill>
                  <a:schemeClr val="accent2"/>
                </a:solidFill>
              </a:rPr>
              <a:t>Нельзя просто так вставить произвольный код в середину сборки </a:t>
            </a:r>
            <a:r>
              <a:rPr lang="ru-RU" dirty="0">
                <a:solidFill>
                  <a:schemeClr val="accent3"/>
                </a:solidFill>
              </a:rPr>
              <a:t>(хотя все равно лучше, чем </a:t>
            </a:r>
            <a:r>
              <a:rPr lang="en-US" dirty="0" err="1">
                <a:solidFill>
                  <a:schemeClr val="accent3"/>
                </a:solidFill>
              </a:rPr>
              <a:t>CMake</a:t>
            </a:r>
            <a:r>
              <a:rPr lang="ru-RU" dirty="0">
                <a:solidFill>
                  <a:schemeClr val="accent3"/>
                </a:solidFill>
              </a:rPr>
              <a:t>)</a:t>
            </a:r>
            <a:r>
              <a:rPr lang="ru-RU" dirty="0"/>
              <a:t>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3D9FDB-4CD1-4A36-B551-F7256AD0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752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04514-A2D2-4A3D-898B-3D1B6D861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Gradle (</a:t>
            </a:r>
            <a:r>
              <a:rPr lang="ru-RU" dirty="0"/>
              <a:t>модульная система сборки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49468-79A0-491C-B7E2-C521FDE63F3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4EC9B0"/>
                </a:solidFill>
                <a:latin typeface="Consolas" panose="020B0609020204030204" pitchFamily="49" charset="0"/>
              </a:rPr>
              <a:t>apply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plugin: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'java'</a:t>
            </a:r>
            <a:endParaRPr lang="en-US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4EC9B0"/>
                </a:solidFill>
                <a:latin typeface="Consolas" panose="020B0609020204030204" pitchFamily="49" charset="0"/>
              </a:rPr>
              <a:t>apply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plugin: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sz="1200" dirty="0" err="1">
                <a:solidFill>
                  <a:srgbClr val="CE9178"/>
                </a:solidFill>
                <a:latin typeface="Consolas" panose="020B0609020204030204" pitchFamily="49" charset="0"/>
              </a:rPr>
              <a:t>kotlin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endParaRPr lang="en-US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200" dirty="0">
                <a:solidFill>
                  <a:srgbClr val="4EC9B0"/>
                </a:solidFill>
                <a:latin typeface="Consolas" panose="020B0609020204030204" pitchFamily="49" charset="0"/>
              </a:rPr>
              <a:t>group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=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</a:t>
            </a:r>
            <a:r>
              <a:rPr lang="en-US" sz="1200" dirty="0" err="1">
                <a:solidFill>
                  <a:srgbClr val="CE9178"/>
                </a:solidFill>
                <a:latin typeface="Consolas" panose="020B0609020204030204" pitchFamily="49" charset="0"/>
              </a:rPr>
              <a:t>hep.dataforge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</a:t>
            </a:r>
            <a:endParaRPr lang="en-US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4EC9B0"/>
                </a:solidFill>
                <a:latin typeface="Consolas" panose="020B0609020204030204" pitchFamily="49" charset="0"/>
              </a:rPr>
              <a:t>version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=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'0.4.0 - SNAPSHOT'</a:t>
            </a:r>
            <a:endParaRPr lang="en-US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200" dirty="0">
                <a:solidFill>
                  <a:srgbClr val="4EC9B0"/>
                </a:solidFill>
                <a:latin typeface="Consolas" panose="020B0609020204030204" pitchFamily="49" charset="0"/>
              </a:rPr>
              <a:t>repositories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sz="1200" dirty="0" err="1">
                <a:solidFill>
                  <a:srgbClr val="D4D4D4"/>
                </a:solidFill>
                <a:latin typeface="Consolas" panose="020B0609020204030204" pitchFamily="49" charset="0"/>
              </a:rPr>
              <a:t>mavenCentral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sz="1200" dirty="0">
                <a:solidFill>
                  <a:srgbClr val="4EC9B0"/>
                </a:solidFill>
                <a:latin typeface="Consolas" panose="020B0609020204030204" pitchFamily="49" charset="0"/>
              </a:rPr>
              <a:t>dependencies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    compile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sz="1200" dirty="0" err="1">
                <a:solidFill>
                  <a:srgbClr val="CE9178"/>
                </a:solidFill>
                <a:latin typeface="Consolas" panose="020B0609020204030204" pitchFamily="49" charset="0"/>
              </a:rPr>
              <a:t>org.jetbrains.kotlin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:</a:t>
            </a:r>
            <a:endParaRPr lang="ru-RU" sz="1200" dirty="0">
              <a:solidFill>
                <a:srgbClr val="CE9178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CE9178"/>
                </a:solidFill>
                <a:latin typeface="Consolas" panose="020B0609020204030204" pitchFamily="49" charset="0"/>
              </a:rPr>
              <a:t>	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kotlin-stdlib-jdk8:</a:t>
            </a:r>
            <a:r>
              <a:rPr lang="en-US" sz="1200" dirty="0">
                <a:solidFill>
                  <a:srgbClr val="9CDCFE"/>
                </a:solidFill>
                <a:latin typeface="Consolas" panose="020B0609020204030204" pitchFamily="49" charset="0"/>
              </a:rPr>
              <a:t>$</a:t>
            </a:r>
            <a:r>
              <a:rPr lang="en-US" sz="1200" dirty="0" err="1">
                <a:solidFill>
                  <a:srgbClr val="9CDCFE"/>
                </a:solidFill>
                <a:latin typeface="Consolas" panose="020B0609020204030204" pitchFamily="49" charset="0"/>
              </a:rPr>
              <a:t>kotlin_version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endParaRPr lang="en-US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sz="1200" dirty="0" err="1">
                <a:solidFill>
                  <a:srgbClr val="D4D4D4"/>
                </a:solidFill>
                <a:latin typeface="Consolas" panose="020B0609020204030204" pitchFamily="49" charset="0"/>
              </a:rPr>
              <a:t>testCompile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[</a:t>
            </a:r>
            <a:endParaRPr lang="ru-RU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D4D4D4"/>
                </a:solidFill>
                <a:latin typeface="Consolas" panose="020B0609020204030204" pitchFamily="49" charset="0"/>
              </a:rPr>
              <a:t>	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group: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</a:t>
            </a:r>
            <a:r>
              <a:rPr lang="en-US" sz="1200" dirty="0" err="1">
                <a:solidFill>
                  <a:srgbClr val="CE9178"/>
                </a:solidFill>
                <a:latin typeface="Consolas" panose="020B0609020204030204" pitchFamily="49" charset="0"/>
              </a:rPr>
              <a:t>junit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’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, </a:t>
            </a:r>
            <a:endParaRPr lang="ru-RU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D4D4D4"/>
                </a:solidFill>
                <a:latin typeface="Consolas" panose="020B0609020204030204" pitchFamily="49" charset="0"/>
              </a:rPr>
              <a:t>	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name: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</a:t>
            </a:r>
            <a:r>
              <a:rPr lang="en-US" sz="1200" dirty="0" err="1">
                <a:solidFill>
                  <a:srgbClr val="CE9178"/>
                </a:solidFill>
                <a:latin typeface="Consolas" panose="020B0609020204030204" pitchFamily="49" charset="0"/>
              </a:rPr>
              <a:t>junit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’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, </a:t>
            </a:r>
            <a:endParaRPr lang="ru-RU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D4D4D4"/>
                </a:solidFill>
                <a:latin typeface="Consolas" panose="020B0609020204030204" pitchFamily="49" charset="0"/>
              </a:rPr>
              <a:t>	</a:t>
            </a: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version: </a:t>
            </a:r>
            <a:r>
              <a:rPr lang="en-US" sz="1200" dirty="0">
                <a:solidFill>
                  <a:srgbClr val="CE9178"/>
                </a:solidFill>
                <a:latin typeface="Consolas" panose="020B0609020204030204" pitchFamily="49" charset="0"/>
              </a:rPr>
              <a:t>'4.+’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    ]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D4D4D4"/>
                </a:solidFill>
                <a:latin typeface="Consolas" panose="020B0609020204030204" pitchFamily="49" charset="0"/>
              </a:rPr>
              <a:t>}</a:t>
            </a:r>
            <a:endParaRPr lang="ru-RU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AA4502-1D38-4BB5-BD0A-C549C4C5C9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Используется </a:t>
            </a:r>
            <a:r>
              <a:rPr lang="en-US" dirty="0"/>
              <a:t>DSL </a:t>
            </a:r>
            <a:r>
              <a:rPr lang="ru-RU" dirty="0"/>
              <a:t>на полностью самостоятельном языке (в данном случае </a:t>
            </a:r>
            <a:r>
              <a:rPr lang="en-US" dirty="0"/>
              <a:t>Groovy </a:t>
            </a:r>
            <a:r>
              <a:rPr lang="ru-RU" dirty="0"/>
              <a:t>или </a:t>
            </a:r>
            <a:r>
              <a:rPr lang="en-US" dirty="0"/>
              <a:t>Kotlin</a:t>
            </a:r>
            <a:r>
              <a:rPr lang="ru-RU" dirty="0"/>
              <a:t>)</a:t>
            </a:r>
            <a:endParaRPr lang="en-US" dirty="0"/>
          </a:p>
          <a:p>
            <a:r>
              <a:rPr lang="ru-RU" dirty="0"/>
              <a:t>Модель сборки-дерево задач.</a:t>
            </a:r>
          </a:p>
          <a:p>
            <a:r>
              <a:rPr lang="ru-RU" dirty="0"/>
              <a:t>Расширяется плагинами. Есть плагины для всего, что только можно придумать.</a:t>
            </a:r>
          </a:p>
          <a:p>
            <a:r>
              <a:rPr lang="ru-RU" dirty="0"/>
              <a:t>Отличная поддержка многомодульных сборок</a:t>
            </a:r>
          </a:p>
          <a:p>
            <a:r>
              <a:rPr lang="ru-RU" dirty="0"/>
              <a:t>Кэширование сборок и куча других </a:t>
            </a:r>
            <a:r>
              <a:rPr lang="ru-RU"/>
              <a:t>плюшек.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0B630F-D5AD-4F98-8F0D-19BCB350D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160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32ED7-4163-40C2-8A88-20A9B5B10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Я работаю на </a:t>
            </a:r>
            <a:r>
              <a:rPr lang="en-US" dirty="0"/>
              <a:t>Python</a:t>
            </a:r>
            <a:r>
              <a:rPr lang="ru-RU" dirty="0"/>
              <a:t>, мне не нужна сборка!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5EEFEAE-65F0-446F-9AA9-212FBFF71B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C586C0"/>
                </a:solidFill>
                <a:latin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setuptools</a:t>
            </a:r>
            <a:endParaRPr lang="en-US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C586C0"/>
                </a:solidFill>
                <a:latin typeface="Consolas" panose="020B0609020204030204" pitchFamily="49" charset="0"/>
              </a:rPr>
              <a:t>with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CDCAA"/>
                </a:solidFill>
                <a:latin typeface="Consolas" panose="020B0609020204030204" pitchFamily="49" charset="0"/>
              </a:rPr>
              <a:t>open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"README.md"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"r"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) </a:t>
            </a:r>
            <a:r>
              <a:rPr lang="en-US" dirty="0">
                <a:solidFill>
                  <a:srgbClr val="C586C0"/>
                </a:solidFill>
                <a:latin typeface="Consolas" panose="020B0609020204030204" pitchFamily="49" charset="0"/>
              </a:rPr>
              <a:t>as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fh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:</a:t>
            </a:r>
            <a:br>
              <a:rPr lang="ru-RU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long_description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fh.read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b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</a:b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setuptools.setup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(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name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CE9178"/>
                </a:solidFill>
                <a:latin typeface="Consolas" panose="020B0609020204030204" pitchFamily="49" charset="0"/>
              </a:rPr>
              <a:t>example_pkg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"0.0.1"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author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"Example Author"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author_email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"author@example.com"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"A small example package"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long_description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long_description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long_description_content_type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"text/markdown"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 err="1">
                <a:solidFill>
                  <a:srgbClr val="9CDCFE"/>
                </a:solidFill>
                <a:latin typeface="Consolas" panose="020B0609020204030204" pitchFamily="49" charset="0"/>
              </a:rPr>
              <a:t>url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"https://github.com/</a:t>
            </a:r>
            <a:r>
              <a:rPr lang="en-US" dirty="0" err="1">
                <a:solidFill>
                  <a:srgbClr val="CE9178"/>
                </a:solidFill>
                <a:latin typeface="Consolas" panose="020B0609020204030204" pitchFamily="49" charset="0"/>
              </a:rPr>
              <a:t>pypa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rgbClr val="CE9178"/>
                </a:solidFill>
                <a:latin typeface="Consolas" panose="020B0609020204030204" pitchFamily="49" charset="0"/>
              </a:rPr>
              <a:t>sampleproject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packages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</a:t>
            </a:r>
            <a:r>
              <a:rPr lang="en-US" dirty="0" err="1">
                <a:solidFill>
                  <a:srgbClr val="D4D4D4"/>
                </a:solidFill>
                <a:latin typeface="Consolas" panose="020B0609020204030204" pitchFamily="49" charset="0"/>
              </a:rPr>
              <a:t>setuptools.find_packages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(),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9CDCFE"/>
                </a:solidFill>
                <a:latin typeface="Consolas" panose="020B0609020204030204" pitchFamily="49" charset="0"/>
              </a:rPr>
              <a:t>classifiers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=(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"Programming Language :: Python :: 3"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"License :: OSI Approved :: MIT License"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    </a:t>
            </a:r>
            <a:r>
              <a:rPr lang="en-US" dirty="0">
                <a:solidFill>
                  <a:srgbClr val="CE9178"/>
                </a:solidFill>
                <a:latin typeface="Consolas" panose="020B0609020204030204" pitchFamily="49" charset="0"/>
              </a:rPr>
              <a:t>"Operating System :: OS Independent"</a:t>
            </a: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    ),</a:t>
            </a:r>
          </a:p>
          <a:p>
            <a:pPr marL="0" indent="0">
              <a:buNone/>
            </a:pPr>
            <a:r>
              <a:rPr lang="en-US" dirty="0">
                <a:solidFill>
                  <a:srgbClr val="D4D4D4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47682-DE4B-4F90-9367-8C3A1FF5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483B16-CF5D-4044-A2D9-641DC98F3397}"/>
              </a:ext>
            </a:extLst>
          </p:cNvPr>
          <p:cNvSpPr txBox="1"/>
          <p:nvPr/>
        </p:nvSpPr>
        <p:spPr>
          <a:xfrm>
            <a:off x="838200" y="1825624"/>
            <a:ext cx="518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В самом деле?</a:t>
            </a:r>
            <a:endParaRPr lang="en-US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Нужна, если хотите создать дистрибутив!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3287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5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14A34B6-6601-46A3-8E3D-BDA68B23C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543887-3E05-4A1D-AF33-7657D6558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4000" dirty="0">
                <a:solidFill>
                  <a:schemeClr val="bg2"/>
                </a:solidFill>
              </a:rPr>
              <a:t>Несколько отдельных слов</a:t>
            </a:r>
            <a:br>
              <a:rPr lang="ru-RU" sz="4000" dirty="0">
                <a:solidFill>
                  <a:schemeClr val="bg2"/>
                </a:solidFill>
              </a:rPr>
            </a:br>
            <a:r>
              <a:rPr lang="ru-RU" sz="4000" dirty="0">
                <a:solidFill>
                  <a:schemeClr val="bg2"/>
                </a:solidFill>
              </a:rPr>
              <a:t>об управлении зависимостями</a:t>
            </a:r>
            <a:endParaRPr lang="en-US" sz="40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DF6AA8-BAB1-4D4C-A27D-C3C058EDB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387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0B8BBD5-EBDE-41F4-BF6E-467C6C47B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Хочу подключить чужую библиотеку, </a:t>
            </a:r>
            <a:br>
              <a:rPr lang="ru-RU" dirty="0"/>
            </a:br>
            <a:r>
              <a:rPr lang="ru-RU" dirty="0"/>
              <a:t>что делать?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F44F03-7C1F-4B5C-AE15-2F4D8FB0C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Скопировать исходники чужой библиотеки к себе в проект. </a:t>
            </a:r>
            <a:r>
              <a:rPr lang="ru-RU" dirty="0">
                <a:solidFill>
                  <a:srgbClr val="FF0000"/>
                </a:solidFill>
              </a:rPr>
              <a:t>Так никто не делает.</a:t>
            </a:r>
          </a:p>
          <a:p>
            <a:r>
              <a:rPr lang="ru-RU" dirty="0"/>
              <a:t>Скомпилировать и подключить как динамическую библиотеку. </a:t>
            </a:r>
            <a:r>
              <a:rPr lang="ru-RU" dirty="0">
                <a:solidFill>
                  <a:srgbClr val="FF0000"/>
                </a:solidFill>
              </a:rPr>
              <a:t>Что, руками? А если библиотека не одна? А если она сама от чего-то зависит?</a:t>
            </a:r>
          </a:p>
          <a:p>
            <a:r>
              <a:rPr lang="ru-RU" dirty="0"/>
              <a:t>Создать локальную песочницу и требовать закачивать в нее все зависимости проекта. </a:t>
            </a:r>
            <a:r>
              <a:rPr lang="ru-RU" dirty="0">
                <a:solidFill>
                  <a:srgbClr val="FF0000"/>
                </a:solidFill>
              </a:rPr>
              <a:t>А если версия не та? А откуда брать артефакты для песочницы?</a:t>
            </a:r>
          </a:p>
          <a:p>
            <a:r>
              <a:rPr lang="ru-RU" dirty="0"/>
              <a:t>Создать глобальный сетевой репозиторий артефактов и кэшировать их локально.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9F7E1-731A-4245-9485-68505A41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965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17B441-031F-47A9-80A8-4F0B0D985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6D00C-8D4F-42DB-9CCA-0CD65161C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Непрерывная</a:t>
            </a:r>
            <a:r>
              <a:rPr lang="en-US" sz="40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интеграция</a:t>
            </a:r>
            <a:r>
              <a:rPr lang="en-US" sz="40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400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пакетирование</a:t>
            </a:r>
            <a:endParaRPr lang="en-US" sz="40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0960E-F9E3-431C-A665-7F1C80444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384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A9D97-DB8A-425D-B732-F4ED35ACD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чем идея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B6D4C-4E24-4255-8D7F-356138F77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Хотим автоматизировать не только сборку.</a:t>
            </a:r>
          </a:p>
          <a:p>
            <a:r>
              <a:rPr lang="ru-RU" dirty="0"/>
              <a:t>Хотим, чтобы при загрузке в репозиторий автоматически проверялись тесты и какие-то дополнительные параметры.</a:t>
            </a:r>
          </a:p>
          <a:p>
            <a:r>
              <a:rPr lang="ru-RU" dirty="0"/>
              <a:t>Хотим, чтобы при загрузке автоматически создавался дистрибутив приложения и оно загружалось куда надо (а также генерировалась документация и </a:t>
            </a:r>
            <a:r>
              <a:rPr lang="ru-RU"/>
              <a:t>прочие радости).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98FB9-401D-4033-8EA9-F0E921CB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2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98E0B3-3793-43A8-9D5C-16E441F4F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Варианты</a:t>
            </a:r>
            <a:endParaRPr lang="en-US" dirty="0"/>
          </a:p>
        </p:txBody>
      </p:sp>
      <p:pic>
        <p:nvPicPr>
          <p:cNvPr id="8" name="Content Placeholder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D53922F-CEB6-4A0E-8DAD-5D75E5AFE7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0020" y="1825625"/>
            <a:ext cx="5691959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15478-AF24-43F1-ADE8-8A6DE3441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8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7662C32-2801-425F-91AE-81725C276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F61D5D-A8A2-4367-A29F-73A90271F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>
                <a:solidFill>
                  <a:schemeClr val="bg2"/>
                </a:solidFill>
                <a:latin typeface="+mj-lt"/>
                <a:ea typeface="+mj-ea"/>
                <a:cs typeface="+mj-cs"/>
              </a:rPr>
              <a:t>Что такое сборка и зачем она нужна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C9A68-EAA2-475D-8E18-84C4C7AE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59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C4AD806-6EBB-44F2-B6AF-8A5853919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 текста к исполняемому коду (</a:t>
            </a:r>
            <a:r>
              <a:rPr lang="en-US" dirty="0"/>
              <a:t>native</a:t>
            </a:r>
            <a:r>
              <a:rPr lang="ru-RU" dirty="0"/>
              <a:t>)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A4E9BB6-E855-4101-80C6-B9BB7BEDBA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8861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1C76F-8609-4183-815D-D1BDF8BB6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6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362E0-1B2E-465C-9C06-B43CF492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еще?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91994-46D3-4964-912E-30FABA9E4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Управление зависимостями!</a:t>
            </a:r>
          </a:p>
          <a:p>
            <a:r>
              <a:rPr lang="ru-RU" dirty="0"/>
              <a:t>Очистка временных файлов.</a:t>
            </a:r>
          </a:p>
          <a:p>
            <a:r>
              <a:rPr lang="ru-RU" dirty="0"/>
              <a:t>Проверка кода до компиляции (</a:t>
            </a:r>
            <a:r>
              <a:rPr lang="en-US" dirty="0"/>
              <a:t>lint</a:t>
            </a:r>
            <a:r>
              <a:rPr lang="ru-RU" dirty="0"/>
              <a:t>).</a:t>
            </a:r>
            <a:endParaRPr lang="en-US" dirty="0"/>
          </a:p>
          <a:p>
            <a:r>
              <a:rPr lang="ru-RU" dirty="0"/>
              <a:t>Создание и автоматическое выполнение тестов при </a:t>
            </a:r>
            <a:r>
              <a:rPr lang="ru-RU" dirty="0" err="1"/>
              <a:t>компилляции</a:t>
            </a:r>
            <a:r>
              <a:rPr lang="ru-RU" dirty="0"/>
              <a:t>.</a:t>
            </a:r>
          </a:p>
          <a:p>
            <a:r>
              <a:rPr lang="ru-RU" dirty="0"/>
              <a:t>Выборочное выполнение тестов.</a:t>
            </a:r>
          </a:p>
          <a:p>
            <a:r>
              <a:rPr lang="ru-RU" dirty="0"/>
              <a:t>Многомодульная сборка.</a:t>
            </a:r>
          </a:p>
          <a:p>
            <a:r>
              <a:rPr lang="en-US" dirty="0"/>
              <a:t>Deployment</a:t>
            </a:r>
            <a:r>
              <a:rPr lang="ru-RU" dirty="0"/>
              <a:t>.</a:t>
            </a:r>
          </a:p>
          <a:p>
            <a:r>
              <a:rPr lang="ru-RU" dirty="0"/>
              <a:t>Генерация документации.</a:t>
            </a:r>
          </a:p>
          <a:p>
            <a:r>
              <a:rPr lang="ru-RU" dirty="0"/>
              <a:t>Генерация кода.</a:t>
            </a:r>
          </a:p>
          <a:p>
            <a:r>
              <a:rPr lang="ru-RU" dirty="0"/>
              <a:t>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A1216D-9132-44CD-A87B-41C361FFF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6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6258D9-E6E7-4E80-BA6C-0FD739DB6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Пишем bash скрипт?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A picture containing man, photo, person&#10;&#10;Description generated with very high confidence">
            <a:extLst>
              <a:ext uri="{FF2B5EF4-FFF2-40B4-BE49-F238E27FC236}">
                <a16:creationId xmlns:a16="http://schemas.microsoft.com/office/drawing/2014/main" id="{45819A98-0838-4B49-AEED-979795B1D3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3822" y="664098"/>
            <a:ext cx="6553545" cy="55377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8091A-C66D-433D-8DB8-4C91CA8EF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91022" y="6356350"/>
            <a:ext cx="13627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>
                <a:solidFill>
                  <a:srgbClr val="595959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43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24D6C2-2251-434E-9F3A-56EFEB793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2C5AED-D404-4469-8463-44FEB4E9F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>
                <a:solidFill>
                  <a:schemeClr val="bg2"/>
                </a:solidFill>
                <a:latin typeface="+mj-lt"/>
                <a:ea typeface="+mj-ea"/>
                <a:cs typeface="+mj-cs"/>
              </a:rPr>
              <a:t>Системы сборки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A5D56-4746-499D-A157-C8A011C8D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63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82074FF-3DB9-4040-A005-91D3DEBAD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CA4207-A5AD-4B3E-AB8E-EFB9D63A8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245707"/>
            <a:ext cx="5181600" cy="293125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target [target ...]: [component ...]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ru-RU" dirty="0"/>
              <a:t>	</a:t>
            </a:r>
            <a:r>
              <a:rPr lang="en-US" dirty="0"/>
              <a:t>[command 1]</a:t>
            </a:r>
          </a:p>
          <a:p>
            <a:pPr marL="0" indent="0">
              <a:buNone/>
            </a:pPr>
            <a:r>
              <a:rPr lang="en-US" dirty="0"/>
              <a:t>	.</a:t>
            </a:r>
          </a:p>
          <a:p>
            <a:pPr marL="0" indent="0">
              <a:buNone/>
            </a:pPr>
            <a:r>
              <a:rPr lang="en-US" dirty="0"/>
              <a:t>	.</a:t>
            </a:r>
          </a:p>
          <a:p>
            <a:pPr marL="0" indent="0">
              <a:buNone/>
            </a:pPr>
            <a:r>
              <a:rPr lang="en-US" dirty="0"/>
              <a:t>	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/>
              <a:t>[command n]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1C29AAA-F423-441F-9ACD-528B5FAA6C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Задает набор «целей», каждая из которых может зависеть от результатов других целей.</a:t>
            </a:r>
          </a:p>
          <a:p>
            <a:r>
              <a:rPr lang="ru-RU" dirty="0"/>
              <a:t>Проверяет цепочку зависимостей файлов.</a:t>
            </a:r>
          </a:p>
          <a:p>
            <a:r>
              <a:rPr lang="ru-RU" dirty="0"/>
              <a:t>Как правило поддерживает очистку промежуточных файлов.</a:t>
            </a:r>
          </a:p>
          <a:p>
            <a:r>
              <a:rPr lang="ru-RU" dirty="0"/>
              <a:t>Может содержать любые команды, которые поддерживаются командной строкой.</a:t>
            </a:r>
          </a:p>
          <a:p>
            <a:r>
              <a:rPr lang="ru-RU" dirty="0"/>
              <a:t>Поддерживает простейшую параллельную сборку.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30F8F7-B49D-40BB-A3D4-5E7C821AF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A66165A-452C-4D6C-A338-64E0E1B44AD5}"/>
              </a:ext>
            </a:extLst>
          </p:cNvPr>
          <p:cNvSpPr txBox="1">
            <a:spLocks/>
          </p:cNvSpPr>
          <p:nvPr/>
        </p:nvSpPr>
        <p:spPr>
          <a:xfrm>
            <a:off x="838200" y="1827684"/>
            <a:ext cx="5181600" cy="13255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make [ -f make-</a:t>
            </a:r>
            <a:r>
              <a:rPr lang="ru-RU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файл ] [ цель ] ... </a:t>
            </a:r>
          </a:p>
        </p:txBody>
      </p:sp>
    </p:spTree>
    <p:extLst>
      <p:ext uri="{BB962C8B-B14F-4D97-AF65-F5344CB8AC3E}">
        <p14:creationId xmlns:p14="http://schemas.microsoft.com/office/powerpoint/2010/main" val="3092292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550927-CAD4-4C96-8C00-4CC1D4744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Make – </a:t>
            </a:r>
            <a:r>
              <a:rPr lang="ru-RU" dirty="0">
                <a:solidFill>
                  <a:schemeClr val="accent1"/>
                </a:solidFill>
              </a:rPr>
              <a:t>это хорошо,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но…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C88C64-C0E2-49BD-B063-8F834A3DF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ru-RU" sz="2400"/>
              <a:t>Все команды по прежнему нужно писать вручную.</a:t>
            </a:r>
          </a:p>
          <a:p>
            <a:r>
              <a:rPr lang="ru-RU" sz="2400"/>
              <a:t>Размер </a:t>
            </a:r>
            <a:r>
              <a:rPr lang="en-US" sz="2400"/>
              <a:t>make </a:t>
            </a:r>
            <a:r>
              <a:rPr lang="ru-RU" sz="2400"/>
              <a:t>файла может достигать тысяч строк кода.</a:t>
            </a:r>
          </a:p>
          <a:p>
            <a:r>
              <a:rPr lang="ru-RU" sz="2400"/>
              <a:t>Все интересные вещи вроде многомодульных сборок надо делать вручную.</a:t>
            </a:r>
          </a:p>
          <a:p>
            <a:r>
              <a:rPr lang="ru-RU" sz="2400"/>
              <a:t>Нет инкрементальной компилляции.</a:t>
            </a:r>
            <a:endParaRPr lang="en-US" sz="2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416DB-29D7-40BB-A2EC-0B64F1B73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1516" y="6033479"/>
            <a:ext cx="78228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sz="105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36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15C67-EA9F-4159-ADF2-A07CB9BD4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Если не </a:t>
            </a:r>
            <a:r>
              <a:rPr lang="en-US" dirty="0"/>
              <a:t>make</a:t>
            </a:r>
            <a:r>
              <a:rPr lang="ru-RU" dirty="0"/>
              <a:t>,то что?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35B2CE-85A4-4932-99C6-914C9F3251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Генераторы </a:t>
            </a:r>
            <a:r>
              <a:rPr lang="en-US" dirty="0"/>
              <a:t>make </a:t>
            </a:r>
            <a:r>
              <a:rPr lang="ru-RU" dirty="0"/>
              <a:t>файлов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AEA54B-034B-40BF-A8AF-0D73244088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Autotools</a:t>
            </a:r>
            <a:endParaRPr lang="en-US" dirty="0"/>
          </a:p>
          <a:p>
            <a:r>
              <a:rPr lang="en-US" dirty="0" err="1"/>
              <a:t>CMake</a:t>
            </a:r>
            <a:endParaRPr lang="en-US" dirty="0"/>
          </a:p>
          <a:p>
            <a:r>
              <a:rPr lang="en-US" dirty="0" err="1"/>
              <a:t>gmake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F810B7-9A4E-4692-9B6B-69DCCD953B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Самостоятельные системы сборки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3038120-8488-4734-8311-7A0ACF1767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Ant</a:t>
            </a:r>
          </a:p>
          <a:p>
            <a:r>
              <a:rPr lang="en-US" dirty="0"/>
              <a:t>Rake</a:t>
            </a:r>
          </a:p>
          <a:p>
            <a:r>
              <a:rPr lang="en-US" dirty="0"/>
              <a:t>Gradle</a:t>
            </a:r>
          </a:p>
          <a:p>
            <a:pPr marL="0" indent="0">
              <a:buNone/>
            </a:pPr>
            <a:r>
              <a:rPr lang="ru-RU" dirty="0"/>
              <a:t>И многие другие…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C588B-1F0F-4AC9-AFFF-0DEEAC757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68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660</Words>
  <Application>Microsoft Office PowerPoint</Application>
  <PresentationFormat>Widescreen</PresentationFormat>
  <Paragraphs>201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Consolas</vt:lpstr>
      <vt:lpstr>Office Theme</vt:lpstr>
      <vt:lpstr>Системы сборки</vt:lpstr>
      <vt:lpstr>Что такое сборка и зачем она нужна</vt:lpstr>
      <vt:lpstr>От текста к исполняемому коду (native)</vt:lpstr>
      <vt:lpstr>Что еще?</vt:lpstr>
      <vt:lpstr>Пишем bash скрипт?</vt:lpstr>
      <vt:lpstr>Системы сборки</vt:lpstr>
      <vt:lpstr>Make</vt:lpstr>
      <vt:lpstr>Make – это хорошо,  но…</vt:lpstr>
      <vt:lpstr>Если не make,то что?</vt:lpstr>
      <vt:lpstr>CMake</vt:lpstr>
      <vt:lpstr>Apache Ant (пример императивной сборки)</vt:lpstr>
      <vt:lpstr>Maven (пример декларативной сборки)</vt:lpstr>
      <vt:lpstr>Gradle (модульная система сборки)</vt:lpstr>
      <vt:lpstr>Я работаю на Python, мне не нужна сборка!</vt:lpstr>
      <vt:lpstr>Несколько отдельных слов об управлении зависимостями</vt:lpstr>
      <vt:lpstr>Хочу подключить чужую библиотеку,  что делать?</vt:lpstr>
      <vt:lpstr>Непрерывная интеграция и пакетирование</vt:lpstr>
      <vt:lpstr>В чем идея</vt:lpstr>
      <vt:lpstr>Варианты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сборки</dc:title>
  <dc:creator>Alexander Nozik</dc:creator>
  <cp:lastModifiedBy>Alexander Nozik</cp:lastModifiedBy>
  <cp:revision>1</cp:revision>
  <dcterms:created xsi:type="dcterms:W3CDTF">2018-07-15T11:40:15Z</dcterms:created>
  <dcterms:modified xsi:type="dcterms:W3CDTF">2018-07-15T11:58:40Z</dcterms:modified>
</cp:coreProperties>
</file>